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F0D8C8-ED6E-4192-8E3B-B9B902D29FF2}" v="785" dt="2023-08-14T10:26:58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loes Baan" userId="62a0e917-d76f-4bcd-844d-3761fd028203" providerId="ADAL" clId="{0B75AE5C-0001-404B-B677-8F1F78612A8D}"/>
    <pc:docChg chg="undo custSel addSld modSld">
      <pc:chgData name="Anneloes Baan" userId="62a0e917-d76f-4bcd-844d-3761fd028203" providerId="ADAL" clId="{0B75AE5C-0001-404B-B677-8F1F78612A8D}" dt="2022-02-09T10:14:38.198" v="386"/>
      <pc:docMkLst>
        <pc:docMk/>
      </pc:docMkLst>
      <pc:sldChg chg="addSp delSp modSp mod delAnim modAnim">
        <pc:chgData name="Anneloes Baan" userId="62a0e917-d76f-4bcd-844d-3761fd028203" providerId="ADAL" clId="{0B75AE5C-0001-404B-B677-8F1F78612A8D}" dt="2022-02-09T08:33:56.078" v="15" actId="478"/>
        <pc:sldMkLst>
          <pc:docMk/>
          <pc:sldMk cId="2159836573" sldId="256"/>
        </pc:sldMkLst>
        <pc:spChg chg="mod">
          <ac:chgData name="Anneloes Baan" userId="62a0e917-d76f-4bcd-844d-3761fd028203" providerId="ADAL" clId="{0B75AE5C-0001-404B-B677-8F1F78612A8D}" dt="2022-01-25T11:30:17.698" v="2" actId="20577"/>
          <ac:spMkLst>
            <pc:docMk/>
            <pc:sldMk cId="2159836573" sldId="256"/>
            <ac:spMk id="7" creationId="{AF7FCA31-27A7-4B45-9F75-0946C3F917DE}"/>
          </ac:spMkLst>
        </pc:spChg>
        <pc:picChg chg="add del mod">
          <ac:chgData name="Anneloes Baan" userId="62a0e917-d76f-4bcd-844d-3761fd028203" providerId="ADAL" clId="{0B75AE5C-0001-404B-B677-8F1F78612A8D}" dt="2022-02-09T08:33:56.078" v="15" actId="478"/>
          <ac:picMkLst>
            <pc:docMk/>
            <pc:sldMk cId="2159836573" sldId="256"/>
            <ac:picMk id="2" creationId="{0DA51569-5B58-43EF-AB9D-8DE8F233D085}"/>
          </ac:picMkLst>
        </pc:picChg>
        <pc:picChg chg="add del mod">
          <ac:chgData name="Anneloes Baan" userId="62a0e917-d76f-4bcd-844d-3761fd028203" providerId="ADAL" clId="{0B75AE5C-0001-404B-B677-8F1F78612A8D}" dt="2022-02-08T13:35:17.574" v="11" actId="478"/>
          <ac:picMkLst>
            <pc:docMk/>
            <pc:sldMk cId="2159836573" sldId="256"/>
            <ac:picMk id="2" creationId="{861088C4-62DD-44CF-B771-3AF994AD035E}"/>
          </ac:picMkLst>
        </pc:picChg>
        <pc:picChg chg="add del mod">
          <ac:chgData name="Anneloes Baan" userId="62a0e917-d76f-4bcd-844d-3761fd028203" providerId="ADAL" clId="{0B75AE5C-0001-404B-B677-8F1F78612A8D}" dt="2022-02-08T13:34:59.083" v="7" actId="478"/>
          <ac:picMkLst>
            <pc:docMk/>
            <pc:sldMk cId="2159836573" sldId="256"/>
            <ac:picMk id="3" creationId="{D7874F4C-B7DD-4979-A302-D2711202261D}"/>
          </ac:picMkLst>
        </pc:picChg>
      </pc:sldChg>
      <pc:sldChg chg="addSp modSp add mod modAnim">
        <pc:chgData name="Anneloes Baan" userId="62a0e917-d76f-4bcd-844d-3761fd028203" providerId="ADAL" clId="{0B75AE5C-0001-404B-B677-8F1F78612A8D}" dt="2022-02-09T10:14:38.198" v="386"/>
        <pc:sldMkLst>
          <pc:docMk/>
          <pc:sldMk cId="1789264169" sldId="257"/>
        </pc:sldMkLst>
        <pc:spChg chg="mod">
          <ac:chgData name="Anneloes Baan" userId="62a0e917-d76f-4bcd-844d-3761fd028203" providerId="ADAL" clId="{0B75AE5C-0001-404B-B677-8F1F78612A8D}" dt="2022-02-09T08:45:49.192" v="178" actId="20577"/>
          <ac:spMkLst>
            <pc:docMk/>
            <pc:sldMk cId="1789264169" sldId="257"/>
            <ac:spMk id="7" creationId="{AF7FCA31-27A7-4B45-9F75-0946C3F917DE}"/>
          </ac:spMkLst>
        </pc:spChg>
        <pc:spChg chg="mod">
          <ac:chgData name="Anneloes Baan" userId="62a0e917-d76f-4bcd-844d-3761fd028203" providerId="ADAL" clId="{0B75AE5C-0001-404B-B677-8F1F78612A8D}" dt="2022-02-09T08:37:21.480" v="110" actId="2710"/>
          <ac:spMkLst>
            <pc:docMk/>
            <pc:sldMk cId="1789264169" sldId="257"/>
            <ac:spMk id="8" creationId="{BAF79CC6-C13F-4B55-BC14-A42EBC5BC74D}"/>
          </ac:spMkLst>
        </pc:spChg>
        <pc:spChg chg="mod">
          <ac:chgData name="Anneloes Baan" userId="62a0e917-d76f-4bcd-844d-3761fd028203" providerId="ADAL" clId="{0B75AE5C-0001-404B-B677-8F1F78612A8D}" dt="2022-02-09T08:37:25.355" v="111" actId="2710"/>
          <ac:spMkLst>
            <pc:docMk/>
            <pc:sldMk cId="1789264169" sldId="257"/>
            <ac:spMk id="9" creationId="{F0E6FACE-2252-4EA4-978B-F8087D333623}"/>
          </ac:spMkLst>
        </pc:spChg>
        <pc:spChg chg="mod">
          <ac:chgData name="Anneloes Baan" userId="62a0e917-d76f-4bcd-844d-3761fd028203" providerId="ADAL" clId="{0B75AE5C-0001-404B-B677-8F1F78612A8D}" dt="2022-02-09T08:37:34.673" v="112" actId="2710"/>
          <ac:spMkLst>
            <pc:docMk/>
            <pc:sldMk cId="1789264169" sldId="257"/>
            <ac:spMk id="10" creationId="{CD8D6BE3-A56C-4D2F-98CF-4173047B1B17}"/>
          </ac:spMkLst>
        </pc:spChg>
        <pc:picChg chg="add mod">
          <ac:chgData name="Anneloes Baan" userId="62a0e917-d76f-4bcd-844d-3761fd028203" providerId="ADAL" clId="{0B75AE5C-0001-404B-B677-8F1F78612A8D}" dt="2022-02-09T09:05:28.284" v="378"/>
          <ac:picMkLst>
            <pc:docMk/>
            <pc:sldMk cId="1789264169" sldId="257"/>
            <ac:picMk id="2" creationId="{6D7894AF-5A2C-4435-A84E-6449F3BA1B55}"/>
          </ac:picMkLst>
        </pc:picChg>
        <pc:picChg chg="add mod">
          <ac:chgData name="Anneloes Baan" userId="62a0e917-d76f-4bcd-844d-3761fd028203" providerId="ADAL" clId="{0B75AE5C-0001-404B-B677-8F1F78612A8D}" dt="2022-02-09T09:05:28.284" v="378"/>
          <ac:picMkLst>
            <pc:docMk/>
            <pc:sldMk cId="1789264169" sldId="257"/>
            <ac:picMk id="3" creationId="{4E10952C-625F-4DF6-AEA9-95E9EC18B9C9}"/>
          </ac:picMkLst>
        </pc:picChg>
        <pc:picChg chg="add mod">
          <ac:chgData name="Anneloes Baan" userId="62a0e917-d76f-4bcd-844d-3761fd028203" providerId="ADAL" clId="{0B75AE5C-0001-404B-B677-8F1F78612A8D}" dt="2022-02-09T09:05:28.284" v="378"/>
          <ac:picMkLst>
            <pc:docMk/>
            <pc:sldMk cId="1789264169" sldId="257"/>
            <ac:picMk id="5" creationId="{03B1A197-CBF1-4C5B-9B55-7F8121D2940E}"/>
          </ac:picMkLst>
        </pc:picChg>
        <pc:picChg chg="add mod">
          <ac:chgData name="Anneloes Baan" userId="62a0e917-d76f-4bcd-844d-3761fd028203" providerId="ADAL" clId="{0B75AE5C-0001-404B-B677-8F1F78612A8D}" dt="2022-02-09T09:05:28.284" v="378"/>
          <ac:picMkLst>
            <pc:docMk/>
            <pc:sldMk cId="1789264169" sldId="257"/>
            <ac:picMk id="6" creationId="{E4A86849-CDD7-43BC-A5F9-FE3664978031}"/>
          </ac:picMkLst>
        </pc:picChg>
        <pc:picChg chg="add mod">
          <ac:chgData name="Anneloes Baan" userId="62a0e917-d76f-4bcd-844d-3761fd028203" providerId="ADAL" clId="{0B75AE5C-0001-404B-B677-8F1F78612A8D}" dt="2022-02-09T09:05:28.284" v="378"/>
          <ac:picMkLst>
            <pc:docMk/>
            <pc:sldMk cId="1789264169" sldId="257"/>
            <ac:picMk id="11" creationId="{18EAFD32-F497-4964-A8EF-483A260FB891}"/>
          </ac:picMkLst>
        </pc:picChg>
        <pc:picChg chg="add mod">
          <ac:chgData name="Anneloes Baan" userId="62a0e917-d76f-4bcd-844d-3761fd028203" providerId="ADAL" clId="{0B75AE5C-0001-404B-B677-8F1F78612A8D}" dt="2022-02-09T09:05:28.284" v="378"/>
          <ac:picMkLst>
            <pc:docMk/>
            <pc:sldMk cId="1789264169" sldId="257"/>
            <ac:picMk id="12" creationId="{4A749128-5E68-4BD5-83CF-628B7CEB8A7C}"/>
          </ac:picMkLst>
        </pc:picChg>
        <pc:picChg chg="add mod">
          <ac:chgData name="Anneloes Baan" userId="62a0e917-d76f-4bcd-844d-3761fd028203" providerId="ADAL" clId="{0B75AE5C-0001-404B-B677-8F1F78612A8D}" dt="2022-02-09T09:05:28.284" v="378"/>
          <ac:picMkLst>
            <pc:docMk/>
            <pc:sldMk cId="1789264169" sldId="257"/>
            <ac:picMk id="16" creationId="{D264C6EE-7FD4-44E1-A071-6D48BFF2A5C1}"/>
          </ac:picMkLst>
        </pc:picChg>
        <pc:picChg chg="add mod">
          <ac:chgData name="Anneloes Baan" userId="62a0e917-d76f-4bcd-844d-3761fd028203" providerId="ADAL" clId="{0B75AE5C-0001-404B-B677-8F1F78612A8D}" dt="2022-02-09T09:05:28.284" v="378"/>
          <ac:picMkLst>
            <pc:docMk/>
            <pc:sldMk cId="1789264169" sldId="257"/>
            <ac:picMk id="17" creationId="{7244EA3F-21FB-4DB9-AAE2-5E8B88B348CB}"/>
          </ac:picMkLst>
        </pc:picChg>
        <pc:picChg chg="add mod">
          <ac:chgData name="Anneloes Baan" userId="62a0e917-d76f-4bcd-844d-3761fd028203" providerId="ADAL" clId="{0B75AE5C-0001-404B-B677-8F1F78612A8D}" dt="2022-02-09T09:05:28.284" v="378"/>
          <ac:picMkLst>
            <pc:docMk/>
            <pc:sldMk cId="1789264169" sldId="257"/>
            <ac:picMk id="19" creationId="{70624975-A58C-4422-8BF0-FE02F356CE3C}"/>
          </ac:picMkLst>
        </pc:picChg>
        <pc:picChg chg="add mod">
          <ac:chgData name="Anneloes Baan" userId="62a0e917-d76f-4bcd-844d-3761fd028203" providerId="ADAL" clId="{0B75AE5C-0001-404B-B677-8F1F78612A8D}" dt="2022-02-09T09:05:28.284" v="378"/>
          <ac:picMkLst>
            <pc:docMk/>
            <pc:sldMk cId="1789264169" sldId="257"/>
            <ac:picMk id="21" creationId="{C42F1B83-AB3B-4427-AA39-7E5A62720179}"/>
          </ac:picMkLst>
        </pc:picChg>
        <pc:picChg chg="add mod">
          <ac:chgData name="Anneloes Baan" userId="62a0e917-d76f-4bcd-844d-3761fd028203" providerId="ADAL" clId="{0B75AE5C-0001-404B-B677-8F1F78612A8D}" dt="2022-02-09T09:05:28.284" v="378"/>
          <ac:picMkLst>
            <pc:docMk/>
            <pc:sldMk cId="1789264169" sldId="257"/>
            <ac:picMk id="23" creationId="{FB3CC01B-68F4-4C71-BB81-2FDBF22A0D1B}"/>
          </ac:picMkLst>
        </pc:picChg>
        <pc:picChg chg="add mod">
          <ac:chgData name="Anneloes Baan" userId="62a0e917-d76f-4bcd-844d-3761fd028203" providerId="ADAL" clId="{0B75AE5C-0001-404B-B677-8F1F78612A8D}" dt="2022-02-09T10:12:46.997" v="380"/>
          <ac:picMkLst>
            <pc:docMk/>
            <pc:sldMk cId="1789264169" sldId="257"/>
            <ac:picMk id="25" creationId="{503A4CE1-CC0F-4D04-B4AF-C9F00D9C772A}"/>
          </ac:picMkLst>
        </pc:picChg>
        <pc:picChg chg="add mod">
          <ac:chgData name="Anneloes Baan" userId="62a0e917-d76f-4bcd-844d-3761fd028203" providerId="ADAL" clId="{0B75AE5C-0001-404B-B677-8F1F78612A8D}" dt="2022-02-09T10:12:46.997" v="380"/>
          <ac:picMkLst>
            <pc:docMk/>
            <pc:sldMk cId="1789264169" sldId="257"/>
            <ac:picMk id="27" creationId="{B686606D-2A58-459D-8121-709726C1A1FF}"/>
          </ac:picMkLst>
        </pc:picChg>
        <pc:picChg chg="add mod">
          <ac:chgData name="Anneloes Baan" userId="62a0e917-d76f-4bcd-844d-3761fd028203" providerId="ADAL" clId="{0B75AE5C-0001-404B-B677-8F1F78612A8D}" dt="2022-02-09T10:12:46.997" v="380"/>
          <ac:picMkLst>
            <pc:docMk/>
            <pc:sldMk cId="1789264169" sldId="257"/>
            <ac:picMk id="28" creationId="{F28190DD-972D-4971-9339-A4C6AE9FE447}"/>
          </ac:picMkLst>
        </pc:picChg>
        <pc:picChg chg="add mod">
          <ac:chgData name="Anneloes Baan" userId="62a0e917-d76f-4bcd-844d-3761fd028203" providerId="ADAL" clId="{0B75AE5C-0001-404B-B677-8F1F78612A8D}" dt="2022-02-09T10:12:46.997" v="380"/>
          <ac:picMkLst>
            <pc:docMk/>
            <pc:sldMk cId="1789264169" sldId="257"/>
            <ac:picMk id="29" creationId="{7CBD7098-23E3-4A6C-9888-1AC905582169}"/>
          </ac:picMkLst>
        </pc:picChg>
        <pc:picChg chg="add mod">
          <ac:chgData name="Anneloes Baan" userId="62a0e917-d76f-4bcd-844d-3761fd028203" providerId="ADAL" clId="{0B75AE5C-0001-404B-B677-8F1F78612A8D}" dt="2022-02-09T10:12:46.997" v="380"/>
          <ac:picMkLst>
            <pc:docMk/>
            <pc:sldMk cId="1789264169" sldId="257"/>
            <ac:picMk id="30" creationId="{6763F6EF-4DE2-4671-8574-704C3BF3D869}"/>
          </ac:picMkLst>
        </pc:picChg>
        <pc:picChg chg="add mod">
          <ac:chgData name="Anneloes Baan" userId="62a0e917-d76f-4bcd-844d-3761fd028203" providerId="ADAL" clId="{0B75AE5C-0001-404B-B677-8F1F78612A8D}" dt="2022-02-09T10:13:17.348" v="383"/>
          <ac:picMkLst>
            <pc:docMk/>
            <pc:sldMk cId="1789264169" sldId="257"/>
            <ac:picMk id="31" creationId="{4C735D50-CF0C-4125-9E00-28AFF9B1E126}"/>
          </ac:picMkLst>
        </pc:picChg>
        <pc:picChg chg="add mod">
          <ac:chgData name="Anneloes Baan" userId="62a0e917-d76f-4bcd-844d-3761fd028203" providerId="ADAL" clId="{0B75AE5C-0001-404B-B677-8F1F78612A8D}" dt="2022-02-09T10:13:17.348" v="383"/>
          <ac:picMkLst>
            <pc:docMk/>
            <pc:sldMk cId="1789264169" sldId="257"/>
            <ac:picMk id="32" creationId="{43D936F7-D26D-46CB-BAFE-3A3F098F1E9D}"/>
          </ac:picMkLst>
        </pc:picChg>
        <pc:picChg chg="add mod">
          <ac:chgData name="Anneloes Baan" userId="62a0e917-d76f-4bcd-844d-3761fd028203" providerId="ADAL" clId="{0B75AE5C-0001-404B-B677-8F1F78612A8D}" dt="2022-02-09T10:13:17.348" v="383"/>
          <ac:picMkLst>
            <pc:docMk/>
            <pc:sldMk cId="1789264169" sldId="257"/>
            <ac:picMk id="33" creationId="{FD6EF2F1-295D-4778-912E-9EA3BFD807AC}"/>
          </ac:picMkLst>
        </pc:picChg>
        <pc:picChg chg="add mod">
          <ac:chgData name="Anneloes Baan" userId="62a0e917-d76f-4bcd-844d-3761fd028203" providerId="ADAL" clId="{0B75AE5C-0001-404B-B677-8F1F78612A8D}" dt="2022-02-09T10:13:17.348" v="383"/>
          <ac:picMkLst>
            <pc:docMk/>
            <pc:sldMk cId="1789264169" sldId="257"/>
            <ac:picMk id="34" creationId="{0C687DE6-17B6-427B-BD1A-499157F33590}"/>
          </ac:picMkLst>
        </pc:picChg>
        <pc:picChg chg="add mod">
          <ac:chgData name="Anneloes Baan" userId="62a0e917-d76f-4bcd-844d-3761fd028203" providerId="ADAL" clId="{0B75AE5C-0001-404B-B677-8F1F78612A8D}" dt="2022-02-09T09:05:28.284" v="378"/>
          <ac:picMkLst>
            <pc:docMk/>
            <pc:sldMk cId="1789264169" sldId="257"/>
            <ac:picMk id="35" creationId="{16839598-2C8D-4856-8C43-388F20540CFB}"/>
          </ac:picMkLst>
        </pc:picChg>
        <pc:picChg chg="add mod">
          <ac:chgData name="Anneloes Baan" userId="62a0e917-d76f-4bcd-844d-3761fd028203" providerId="ADAL" clId="{0B75AE5C-0001-404B-B677-8F1F78612A8D}" dt="2022-02-09T09:05:28.284" v="378"/>
          <ac:picMkLst>
            <pc:docMk/>
            <pc:sldMk cId="1789264169" sldId="257"/>
            <ac:picMk id="36" creationId="{F9A340E2-5DEB-4E81-A05D-98E5C1968C9E}"/>
          </ac:picMkLst>
        </pc:picChg>
        <pc:picChg chg="add mod">
          <ac:chgData name="Anneloes Baan" userId="62a0e917-d76f-4bcd-844d-3761fd028203" providerId="ADAL" clId="{0B75AE5C-0001-404B-B677-8F1F78612A8D}" dt="2022-02-09T09:05:28.284" v="378"/>
          <ac:picMkLst>
            <pc:docMk/>
            <pc:sldMk cId="1789264169" sldId="257"/>
            <ac:picMk id="37" creationId="{5096ABF8-0858-485E-AEF0-0BD5B56E3B15}"/>
          </ac:picMkLst>
        </pc:picChg>
        <pc:picChg chg="add mod">
          <ac:chgData name="Anneloes Baan" userId="62a0e917-d76f-4bcd-844d-3761fd028203" providerId="ADAL" clId="{0B75AE5C-0001-404B-B677-8F1F78612A8D}" dt="2022-02-09T10:12:53.121" v="381"/>
          <ac:picMkLst>
            <pc:docMk/>
            <pc:sldMk cId="1789264169" sldId="257"/>
            <ac:picMk id="38" creationId="{607720B2-0DA3-4BD4-BE91-1440B3691141}"/>
          </ac:picMkLst>
        </pc:picChg>
        <pc:picChg chg="add mod">
          <ac:chgData name="Anneloes Baan" userId="62a0e917-d76f-4bcd-844d-3761fd028203" providerId="ADAL" clId="{0B75AE5C-0001-404B-B677-8F1F78612A8D}" dt="2022-02-09T10:12:53.121" v="381"/>
          <ac:picMkLst>
            <pc:docMk/>
            <pc:sldMk cId="1789264169" sldId="257"/>
            <ac:picMk id="39" creationId="{8D1CDF08-E628-4271-9181-015781FAAD2C}"/>
          </ac:picMkLst>
        </pc:picChg>
        <pc:picChg chg="add mod">
          <ac:chgData name="Anneloes Baan" userId="62a0e917-d76f-4bcd-844d-3761fd028203" providerId="ADAL" clId="{0B75AE5C-0001-404B-B677-8F1F78612A8D}" dt="2022-02-09T10:12:53.121" v="381"/>
          <ac:picMkLst>
            <pc:docMk/>
            <pc:sldMk cId="1789264169" sldId="257"/>
            <ac:picMk id="40" creationId="{363D8B04-812D-41E3-9F11-9E39C0C12CA0}"/>
          </ac:picMkLst>
        </pc:picChg>
        <pc:picChg chg="add mod">
          <ac:chgData name="Anneloes Baan" userId="62a0e917-d76f-4bcd-844d-3761fd028203" providerId="ADAL" clId="{0B75AE5C-0001-404B-B677-8F1F78612A8D}" dt="2022-02-09T10:12:53.121" v="381"/>
          <ac:picMkLst>
            <pc:docMk/>
            <pc:sldMk cId="1789264169" sldId="257"/>
            <ac:picMk id="41" creationId="{9E3435C3-2B80-4728-A4DE-DB3662FC271C}"/>
          </ac:picMkLst>
        </pc:picChg>
        <pc:picChg chg="add mod">
          <ac:chgData name="Anneloes Baan" userId="62a0e917-d76f-4bcd-844d-3761fd028203" providerId="ADAL" clId="{0B75AE5C-0001-404B-B677-8F1F78612A8D}" dt="2022-02-09T09:05:28.284" v="378"/>
          <ac:picMkLst>
            <pc:docMk/>
            <pc:sldMk cId="1789264169" sldId="257"/>
            <ac:picMk id="42" creationId="{20498675-C512-4D10-8656-3E2A15D2DAF7}"/>
          </ac:picMkLst>
        </pc:picChg>
        <pc:picChg chg="add mod">
          <ac:chgData name="Anneloes Baan" userId="62a0e917-d76f-4bcd-844d-3761fd028203" providerId="ADAL" clId="{0B75AE5C-0001-404B-B677-8F1F78612A8D}" dt="2022-02-09T09:05:28.284" v="378"/>
          <ac:picMkLst>
            <pc:docMk/>
            <pc:sldMk cId="1789264169" sldId="257"/>
            <ac:picMk id="43" creationId="{BB06109F-DA32-4406-ABC7-2D62954ED539}"/>
          </ac:picMkLst>
        </pc:picChg>
        <pc:picChg chg="add mod">
          <ac:chgData name="Anneloes Baan" userId="62a0e917-d76f-4bcd-844d-3761fd028203" providerId="ADAL" clId="{0B75AE5C-0001-404B-B677-8F1F78612A8D}" dt="2022-02-09T09:05:28.284" v="378"/>
          <ac:picMkLst>
            <pc:docMk/>
            <pc:sldMk cId="1789264169" sldId="257"/>
            <ac:picMk id="44" creationId="{F7258F2E-89BD-40CE-A78C-FB75295B0972}"/>
          </ac:picMkLst>
        </pc:picChg>
        <pc:picChg chg="add mod">
          <ac:chgData name="Anneloes Baan" userId="62a0e917-d76f-4bcd-844d-3761fd028203" providerId="ADAL" clId="{0B75AE5C-0001-404B-B677-8F1F78612A8D}" dt="2022-02-09T09:05:28.284" v="378"/>
          <ac:picMkLst>
            <pc:docMk/>
            <pc:sldMk cId="1789264169" sldId="257"/>
            <ac:picMk id="45" creationId="{DD061DBD-5139-4DFD-B1CB-3C31FEA83805}"/>
          </ac:picMkLst>
        </pc:picChg>
        <pc:picChg chg="add mod">
          <ac:chgData name="Anneloes Baan" userId="62a0e917-d76f-4bcd-844d-3761fd028203" providerId="ADAL" clId="{0B75AE5C-0001-404B-B677-8F1F78612A8D}" dt="2022-02-09T09:05:28.284" v="378"/>
          <ac:picMkLst>
            <pc:docMk/>
            <pc:sldMk cId="1789264169" sldId="257"/>
            <ac:picMk id="46" creationId="{F2086E9A-73EA-46B2-B075-3E6F0DB1C0F3}"/>
          </ac:picMkLst>
        </pc:picChg>
        <pc:picChg chg="add mod">
          <ac:chgData name="Anneloes Baan" userId="62a0e917-d76f-4bcd-844d-3761fd028203" providerId="ADAL" clId="{0B75AE5C-0001-404B-B677-8F1F78612A8D}" dt="2022-02-09T09:05:28.284" v="378"/>
          <ac:picMkLst>
            <pc:docMk/>
            <pc:sldMk cId="1789264169" sldId="257"/>
            <ac:picMk id="47" creationId="{ECDA9D8A-9CF7-4503-AE91-BB475C284D6A}"/>
          </ac:picMkLst>
        </pc:picChg>
        <pc:picChg chg="add mod">
          <ac:chgData name="Anneloes Baan" userId="62a0e917-d76f-4bcd-844d-3761fd028203" providerId="ADAL" clId="{0B75AE5C-0001-404B-B677-8F1F78612A8D}" dt="2022-02-09T09:05:28.284" v="378"/>
          <ac:picMkLst>
            <pc:docMk/>
            <pc:sldMk cId="1789264169" sldId="257"/>
            <ac:picMk id="48" creationId="{429D31BC-0DF6-4D27-A881-75AC5CFFF9BF}"/>
          </ac:picMkLst>
        </pc:picChg>
        <pc:picChg chg="add mod">
          <ac:chgData name="Anneloes Baan" userId="62a0e917-d76f-4bcd-844d-3761fd028203" providerId="ADAL" clId="{0B75AE5C-0001-404B-B677-8F1F78612A8D}" dt="2022-02-09T10:13:04.145" v="382"/>
          <ac:picMkLst>
            <pc:docMk/>
            <pc:sldMk cId="1789264169" sldId="257"/>
            <ac:picMk id="49" creationId="{8BC3F834-E047-4338-966B-6DC6E20F6B38}"/>
          </ac:picMkLst>
        </pc:picChg>
        <pc:picChg chg="add mod">
          <ac:chgData name="Anneloes Baan" userId="62a0e917-d76f-4bcd-844d-3761fd028203" providerId="ADAL" clId="{0B75AE5C-0001-404B-B677-8F1F78612A8D}" dt="2022-02-09T10:13:04.145" v="382"/>
          <ac:picMkLst>
            <pc:docMk/>
            <pc:sldMk cId="1789264169" sldId="257"/>
            <ac:picMk id="50" creationId="{F3E42F3C-9658-4063-98CC-78BD777ECA87}"/>
          </ac:picMkLst>
        </pc:picChg>
        <pc:picChg chg="add mod">
          <ac:chgData name="Anneloes Baan" userId="62a0e917-d76f-4bcd-844d-3761fd028203" providerId="ADAL" clId="{0B75AE5C-0001-404B-B677-8F1F78612A8D}" dt="2022-02-09T10:13:04.145" v="382"/>
          <ac:picMkLst>
            <pc:docMk/>
            <pc:sldMk cId="1789264169" sldId="257"/>
            <ac:picMk id="51" creationId="{6DAA237A-7F3F-462C-9685-9AB69ED7FCFB}"/>
          </ac:picMkLst>
        </pc:picChg>
        <pc:picChg chg="add mod">
          <ac:chgData name="Anneloes Baan" userId="62a0e917-d76f-4bcd-844d-3761fd028203" providerId="ADAL" clId="{0B75AE5C-0001-404B-B677-8F1F78612A8D}" dt="2022-02-09T10:13:04.145" v="382"/>
          <ac:picMkLst>
            <pc:docMk/>
            <pc:sldMk cId="1789264169" sldId="257"/>
            <ac:picMk id="52" creationId="{1C3D64D6-9D58-4F22-8295-4F5FB0CA289A}"/>
          </ac:picMkLst>
        </pc:picChg>
        <pc:picChg chg="add mod">
          <ac:chgData name="Anneloes Baan" userId="62a0e917-d76f-4bcd-844d-3761fd028203" providerId="ADAL" clId="{0B75AE5C-0001-404B-B677-8F1F78612A8D}" dt="2022-02-09T09:05:28.284" v="378"/>
          <ac:picMkLst>
            <pc:docMk/>
            <pc:sldMk cId="1789264169" sldId="257"/>
            <ac:picMk id="53" creationId="{7B44D3CD-C01A-497C-AB43-85E3C3350B66}"/>
          </ac:picMkLst>
        </pc:picChg>
        <pc:picChg chg="add mod">
          <ac:chgData name="Anneloes Baan" userId="62a0e917-d76f-4bcd-844d-3761fd028203" providerId="ADAL" clId="{0B75AE5C-0001-404B-B677-8F1F78612A8D}" dt="2022-02-09T09:05:28.284" v="378"/>
          <ac:picMkLst>
            <pc:docMk/>
            <pc:sldMk cId="1789264169" sldId="257"/>
            <ac:picMk id="54" creationId="{2284FEB9-FEEC-48D5-A554-06CEB1B45355}"/>
          </ac:picMkLst>
        </pc:picChg>
        <pc:picChg chg="add mod">
          <ac:chgData name="Anneloes Baan" userId="62a0e917-d76f-4bcd-844d-3761fd028203" providerId="ADAL" clId="{0B75AE5C-0001-404B-B677-8F1F78612A8D}" dt="2022-02-09T09:05:28.284" v="378"/>
          <ac:picMkLst>
            <pc:docMk/>
            <pc:sldMk cId="1789264169" sldId="257"/>
            <ac:picMk id="55" creationId="{B52B2328-0A2E-4389-A6E4-6A1036B9F8E6}"/>
          </ac:picMkLst>
        </pc:picChg>
        <pc:picChg chg="add mod">
          <ac:chgData name="Anneloes Baan" userId="62a0e917-d76f-4bcd-844d-3761fd028203" providerId="ADAL" clId="{0B75AE5C-0001-404B-B677-8F1F78612A8D}" dt="2022-02-09T09:05:28.284" v="378"/>
          <ac:picMkLst>
            <pc:docMk/>
            <pc:sldMk cId="1789264169" sldId="257"/>
            <ac:picMk id="56" creationId="{BD8B7E33-1FA7-474E-A348-6936F18E7F86}"/>
          </ac:picMkLst>
        </pc:picChg>
        <pc:picChg chg="add mod">
          <ac:chgData name="Anneloes Baan" userId="62a0e917-d76f-4bcd-844d-3761fd028203" providerId="ADAL" clId="{0B75AE5C-0001-404B-B677-8F1F78612A8D}" dt="2022-02-09T09:05:28.284" v="378"/>
          <ac:picMkLst>
            <pc:docMk/>
            <pc:sldMk cId="1789264169" sldId="257"/>
            <ac:picMk id="57" creationId="{BA4D8864-CCF8-404D-9B5B-1C2A860AC0FD}"/>
          </ac:picMkLst>
        </pc:picChg>
        <pc:picChg chg="add mod">
          <ac:chgData name="Anneloes Baan" userId="62a0e917-d76f-4bcd-844d-3761fd028203" providerId="ADAL" clId="{0B75AE5C-0001-404B-B677-8F1F78612A8D}" dt="2022-02-09T09:05:28.284" v="378"/>
          <ac:picMkLst>
            <pc:docMk/>
            <pc:sldMk cId="1789264169" sldId="257"/>
            <ac:picMk id="58" creationId="{EB9D38E5-872B-4336-B7DB-5BA2F610CC6B}"/>
          </ac:picMkLst>
        </pc:picChg>
        <pc:picChg chg="add mod">
          <ac:chgData name="Anneloes Baan" userId="62a0e917-d76f-4bcd-844d-3761fd028203" providerId="ADAL" clId="{0B75AE5C-0001-404B-B677-8F1F78612A8D}" dt="2022-02-09T09:05:28.284" v="378"/>
          <ac:picMkLst>
            <pc:docMk/>
            <pc:sldMk cId="1789264169" sldId="257"/>
            <ac:picMk id="59" creationId="{E2D5F253-E459-4404-A461-FCA6E6102BD1}"/>
          </ac:picMkLst>
        </pc:picChg>
      </pc:sldChg>
    </pc:docChg>
  </pc:docChgLst>
  <pc:docChgLst>
    <pc:chgData name="Angelique Brevé" userId="S::a.breve@veiligheid.nl::6eecfb64-3bc8-4d66-9d51-75eb5f83c6fc" providerId="AD" clId="Web-{F8145CCA-3938-B4A2-F570-9CD2648385A3}"/>
    <pc:docChg chg="modSld">
      <pc:chgData name="Angelique Brevé" userId="S::a.breve@veiligheid.nl::6eecfb64-3bc8-4d66-9d51-75eb5f83c6fc" providerId="AD" clId="Web-{F8145CCA-3938-B4A2-F570-9CD2648385A3}" dt="2022-01-25T11:52:07.794" v="3" actId="20577"/>
      <pc:docMkLst>
        <pc:docMk/>
      </pc:docMkLst>
      <pc:sldChg chg="modSp">
        <pc:chgData name="Angelique Brevé" userId="S::a.breve@veiligheid.nl::6eecfb64-3bc8-4d66-9d51-75eb5f83c6fc" providerId="AD" clId="Web-{F8145CCA-3938-B4A2-F570-9CD2648385A3}" dt="2022-01-25T11:52:07.794" v="3" actId="20577"/>
        <pc:sldMkLst>
          <pc:docMk/>
          <pc:sldMk cId="2159836573" sldId="256"/>
        </pc:sldMkLst>
        <pc:spChg chg="mod">
          <ac:chgData name="Angelique Brevé" userId="S::a.breve@veiligheid.nl::6eecfb64-3bc8-4d66-9d51-75eb5f83c6fc" providerId="AD" clId="Web-{F8145CCA-3938-B4A2-F570-9CD2648385A3}" dt="2022-01-25T11:52:07.794" v="3" actId="20577"/>
          <ac:spMkLst>
            <pc:docMk/>
            <pc:sldMk cId="2159836573" sldId="256"/>
            <ac:spMk id="10" creationId="{CD8D6BE3-A56C-4D2F-98CF-4173047B1B17}"/>
          </ac:spMkLst>
        </pc:spChg>
      </pc:sldChg>
    </pc:docChg>
  </pc:docChgLst>
  <pc:docChgLst>
    <pc:chgData name="Anneloes Baan" userId="S::a.baan@veiligheid.nl::62a0e917-d76f-4bcd-844d-3761fd028203" providerId="AD" clId="Web-{8CC5A4D9-7849-1F2E-581A-2636F3A5F489}"/>
    <pc:docChg chg="modSld">
      <pc:chgData name="Anneloes Baan" userId="S::a.baan@veiligheid.nl::62a0e917-d76f-4bcd-844d-3761fd028203" providerId="AD" clId="Web-{8CC5A4D9-7849-1F2E-581A-2636F3A5F489}" dt="2022-02-08T13:31:53.218" v="4" actId="20577"/>
      <pc:docMkLst>
        <pc:docMk/>
      </pc:docMkLst>
      <pc:sldChg chg="modSp">
        <pc:chgData name="Anneloes Baan" userId="S::a.baan@veiligheid.nl::62a0e917-d76f-4bcd-844d-3761fd028203" providerId="AD" clId="Web-{8CC5A4D9-7849-1F2E-581A-2636F3A5F489}" dt="2022-02-08T13:31:53.218" v="4" actId="20577"/>
        <pc:sldMkLst>
          <pc:docMk/>
          <pc:sldMk cId="2159836573" sldId="256"/>
        </pc:sldMkLst>
        <pc:spChg chg="mod">
          <ac:chgData name="Anneloes Baan" userId="S::a.baan@veiligheid.nl::62a0e917-d76f-4bcd-844d-3761fd028203" providerId="AD" clId="Web-{8CC5A4D9-7849-1F2E-581A-2636F3A5F489}" dt="2022-02-08T13:31:53.218" v="4" actId="20577"/>
          <ac:spMkLst>
            <pc:docMk/>
            <pc:sldMk cId="2159836573" sldId="256"/>
            <ac:spMk id="7" creationId="{AF7FCA31-27A7-4B45-9F75-0946C3F917DE}"/>
          </ac:spMkLst>
        </pc:spChg>
      </pc:sldChg>
    </pc:docChg>
  </pc:docChgLst>
  <pc:docChgLst>
    <pc:chgData name="Lisanne de Regt" userId="2bd08bb9-25c1-45ae-a6cc-807108e42f03" providerId="ADAL" clId="{FDF0D8C8-ED6E-4192-8E3B-B9B902D29FF2}"/>
    <pc:docChg chg="undo custSel addSld delSld modSld">
      <pc:chgData name="Lisanne de Regt" userId="2bd08bb9-25c1-45ae-a6cc-807108e42f03" providerId="ADAL" clId="{FDF0D8C8-ED6E-4192-8E3B-B9B902D29FF2}" dt="2023-08-14T10:39:40.343" v="1115" actId="1076"/>
      <pc:docMkLst>
        <pc:docMk/>
      </pc:docMkLst>
      <pc:sldChg chg="addSp delSp modSp mod delAnim modAnim">
        <pc:chgData name="Lisanne de Regt" userId="2bd08bb9-25c1-45ae-a6cc-807108e42f03" providerId="ADAL" clId="{FDF0D8C8-ED6E-4192-8E3B-B9B902D29FF2}" dt="2023-08-14T10:39:40.343" v="1115" actId="1076"/>
        <pc:sldMkLst>
          <pc:docMk/>
          <pc:sldMk cId="1789264169" sldId="257"/>
        </pc:sldMkLst>
        <pc:spChg chg="mod">
          <ac:chgData name="Lisanne de Regt" userId="2bd08bb9-25c1-45ae-a6cc-807108e42f03" providerId="ADAL" clId="{FDF0D8C8-ED6E-4192-8E3B-B9B902D29FF2}" dt="2023-08-14T09:15:07.087" v="31" actId="1076"/>
          <ac:spMkLst>
            <pc:docMk/>
            <pc:sldMk cId="1789264169" sldId="257"/>
            <ac:spMk id="4" creationId="{EFA70E59-A005-4312-AC98-BD84F53331A1}"/>
          </ac:spMkLst>
        </pc:spChg>
        <pc:spChg chg="mod">
          <ac:chgData name="Lisanne de Regt" userId="2bd08bb9-25c1-45ae-a6cc-807108e42f03" providerId="ADAL" clId="{FDF0D8C8-ED6E-4192-8E3B-B9B902D29FF2}" dt="2023-08-14T10:39:10.200" v="1113" actId="12"/>
          <ac:spMkLst>
            <pc:docMk/>
            <pc:sldMk cId="1789264169" sldId="257"/>
            <ac:spMk id="7" creationId="{AF7FCA31-27A7-4B45-9F75-0946C3F917DE}"/>
          </ac:spMkLst>
        </pc:spChg>
        <pc:spChg chg="mod">
          <ac:chgData name="Lisanne de Regt" userId="2bd08bb9-25c1-45ae-a6cc-807108e42f03" providerId="ADAL" clId="{FDF0D8C8-ED6E-4192-8E3B-B9B902D29FF2}" dt="2023-08-14T10:39:19.110" v="1114" actId="11"/>
          <ac:spMkLst>
            <pc:docMk/>
            <pc:sldMk cId="1789264169" sldId="257"/>
            <ac:spMk id="8" creationId="{BAF79CC6-C13F-4B55-BC14-A42EBC5BC74D}"/>
          </ac:spMkLst>
        </pc:spChg>
        <pc:spChg chg="mod">
          <ac:chgData name="Lisanne de Regt" userId="2bd08bb9-25c1-45ae-a6cc-807108e42f03" providerId="ADAL" clId="{FDF0D8C8-ED6E-4192-8E3B-B9B902D29FF2}" dt="2023-08-14T10:26:58.422" v="1103" actId="20577"/>
          <ac:spMkLst>
            <pc:docMk/>
            <pc:sldMk cId="1789264169" sldId="257"/>
            <ac:spMk id="9" creationId="{F0E6FACE-2252-4EA4-978B-F8087D333623}"/>
          </ac:spMkLst>
        </pc:spChg>
        <pc:spChg chg="del mod">
          <ac:chgData name="Lisanne de Regt" userId="2bd08bb9-25c1-45ae-a6cc-807108e42f03" providerId="ADAL" clId="{FDF0D8C8-ED6E-4192-8E3B-B9B902D29FF2}" dt="2023-08-14T09:55:19.055" v="748" actId="478"/>
          <ac:spMkLst>
            <pc:docMk/>
            <pc:sldMk cId="1789264169" sldId="257"/>
            <ac:spMk id="10" creationId="{CD8D6BE3-A56C-4D2F-98CF-4173047B1B17}"/>
          </ac:spMkLst>
        </pc:spChg>
        <pc:picChg chg="del mod">
          <ac:chgData name="Lisanne de Regt" userId="2bd08bb9-25c1-45ae-a6cc-807108e42f03" providerId="ADAL" clId="{FDF0D8C8-ED6E-4192-8E3B-B9B902D29FF2}" dt="2023-08-14T09:19:56.058" v="55" actId="478"/>
          <ac:picMkLst>
            <pc:docMk/>
            <pc:sldMk cId="1789264169" sldId="257"/>
            <ac:picMk id="2" creationId="{6D7894AF-5A2C-4435-A84E-6449F3BA1B55}"/>
          </ac:picMkLst>
        </pc:picChg>
        <pc:picChg chg="del">
          <ac:chgData name="Lisanne de Regt" userId="2bd08bb9-25c1-45ae-a6cc-807108e42f03" providerId="ADAL" clId="{FDF0D8C8-ED6E-4192-8E3B-B9B902D29FF2}" dt="2023-08-14T09:25:00.507" v="248" actId="478"/>
          <ac:picMkLst>
            <pc:docMk/>
            <pc:sldMk cId="1789264169" sldId="257"/>
            <ac:picMk id="3" creationId="{4E10952C-625F-4DF6-AEA9-95E9EC18B9C9}"/>
          </ac:picMkLst>
        </pc:picChg>
        <pc:picChg chg="del">
          <ac:chgData name="Lisanne de Regt" userId="2bd08bb9-25c1-45ae-a6cc-807108e42f03" providerId="ADAL" clId="{FDF0D8C8-ED6E-4192-8E3B-B9B902D29FF2}" dt="2023-08-14T09:24:59.922" v="247" actId="478"/>
          <ac:picMkLst>
            <pc:docMk/>
            <pc:sldMk cId="1789264169" sldId="257"/>
            <ac:picMk id="5" creationId="{03B1A197-CBF1-4C5B-9B55-7F8121D2940E}"/>
          </ac:picMkLst>
        </pc:picChg>
        <pc:picChg chg="del">
          <ac:chgData name="Lisanne de Regt" userId="2bd08bb9-25c1-45ae-a6cc-807108e42f03" providerId="ADAL" clId="{FDF0D8C8-ED6E-4192-8E3B-B9B902D29FF2}" dt="2023-08-14T09:24:59.346" v="246" actId="478"/>
          <ac:picMkLst>
            <pc:docMk/>
            <pc:sldMk cId="1789264169" sldId="257"/>
            <ac:picMk id="6" creationId="{E4A86849-CDD7-43BC-A5F9-FE3664978031}"/>
          </ac:picMkLst>
        </pc:picChg>
        <pc:picChg chg="del">
          <ac:chgData name="Lisanne de Regt" userId="2bd08bb9-25c1-45ae-a6cc-807108e42f03" providerId="ADAL" clId="{FDF0D8C8-ED6E-4192-8E3B-B9B902D29FF2}" dt="2023-08-14T09:24:58.154" v="245" actId="478"/>
          <ac:picMkLst>
            <pc:docMk/>
            <pc:sldMk cId="1789264169" sldId="257"/>
            <ac:picMk id="11" creationId="{18EAFD32-F497-4964-A8EF-483A260FB891}"/>
          </ac:picMkLst>
        </pc:picChg>
        <pc:picChg chg="del">
          <ac:chgData name="Lisanne de Regt" userId="2bd08bb9-25c1-45ae-a6cc-807108e42f03" providerId="ADAL" clId="{FDF0D8C8-ED6E-4192-8E3B-B9B902D29FF2}" dt="2023-08-14T09:25:01.796" v="249" actId="478"/>
          <ac:picMkLst>
            <pc:docMk/>
            <pc:sldMk cId="1789264169" sldId="257"/>
            <ac:picMk id="12" creationId="{4A749128-5E68-4BD5-83CF-628B7CEB8A7C}"/>
          </ac:picMkLst>
        </pc:picChg>
        <pc:picChg chg="mod">
          <ac:chgData name="Lisanne de Regt" userId="2bd08bb9-25c1-45ae-a6cc-807108e42f03" providerId="ADAL" clId="{FDF0D8C8-ED6E-4192-8E3B-B9B902D29FF2}" dt="2023-08-14T09:15:14.641" v="38" actId="1076"/>
          <ac:picMkLst>
            <pc:docMk/>
            <pc:sldMk cId="1789264169" sldId="257"/>
            <ac:picMk id="14" creationId="{379779F3-EF00-437C-873A-6E6F7946AD17}"/>
          </ac:picMkLst>
        </pc:picChg>
        <pc:picChg chg="mod">
          <ac:chgData name="Lisanne de Regt" userId="2bd08bb9-25c1-45ae-a6cc-807108e42f03" providerId="ADAL" clId="{FDF0D8C8-ED6E-4192-8E3B-B9B902D29FF2}" dt="2023-08-14T09:14:47.479" v="26" actId="1076"/>
          <ac:picMkLst>
            <pc:docMk/>
            <pc:sldMk cId="1789264169" sldId="257"/>
            <ac:picMk id="15" creationId="{B0906B75-583A-4F69-A7AE-21DB710C4E46}"/>
          </ac:picMkLst>
        </pc:picChg>
        <pc:picChg chg="del">
          <ac:chgData name="Lisanne de Regt" userId="2bd08bb9-25c1-45ae-a6cc-807108e42f03" providerId="ADAL" clId="{FDF0D8C8-ED6E-4192-8E3B-B9B902D29FF2}" dt="2023-08-14T09:25:02.336" v="250" actId="478"/>
          <ac:picMkLst>
            <pc:docMk/>
            <pc:sldMk cId="1789264169" sldId="257"/>
            <ac:picMk id="16" creationId="{D264C6EE-7FD4-44E1-A071-6D48BFF2A5C1}"/>
          </ac:picMkLst>
        </pc:picChg>
        <pc:picChg chg="del">
          <ac:chgData name="Lisanne de Regt" userId="2bd08bb9-25c1-45ae-a6cc-807108e42f03" providerId="ADAL" clId="{FDF0D8C8-ED6E-4192-8E3B-B9B902D29FF2}" dt="2023-08-14T09:25:02.897" v="251" actId="478"/>
          <ac:picMkLst>
            <pc:docMk/>
            <pc:sldMk cId="1789264169" sldId="257"/>
            <ac:picMk id="17" creationId="{7244EA3F-21FB-4DB9-AAE2-5E8B88B348CB}"/>
          </ac:picMkLst>
        </pc:picChg>
        <pc:picChg chg="del">
          <ac:chgData name="Lisanne de Regt" userId="2bd08bb9-25c1-45ae-a6cc-807108e42f03" providerId="ADAL" clId="{FDF0D8C8-ED6E-4192-8E3B-B9B902D29FF2}" dt="2023-08-14T09:28:43.852" v="312" actId="478"/>
          <ac:picMkLst>
            <pc:docMk/>
            <pc:sldMk cId="1789264169" sldId="257"/>
            <ac:picMk id="18" creationId="{6B5CB9A3-F864-4984-BDF8-F6AF3260ECD2}"/>
          </ac:picMkLst>
        </pc:picChg>
        <pc:picChg chg="del">
          <ac:chgData name="Lisanne de Regt" userId="2bd08bb9-25c1-45ae-a6cc-807108e42f03" providerId="ADAL" clId="{FDF0D8C8-ED6E-4192-8E3B-B9B902D29FF2}" dt="2023-08-14T09:25:03.485" v="252" actId="478"/>
          <ac:picMkLst>
            <pc:docMk/>
            <pc:sldMk cId="1789264169" sldId="257"/>
            <ac:picMk id="19" creationId="{70624975-A58C-4422-8BF0-FE02F356CE3C}"/>
          </ac:picMkLst>
        </pc:picChg>
        <pc:picChg chg="mod">
          <ac:chgData name="Lisanne de Regt" userId="2bd08bb9-25c1-45ae-a6cc-807108e42f03" providerId="ADAL" clId="{FDF0D8C8-ED6E-4192-8E3B-B9B902D29FF2}" dt="2023-08-14T09:55:43.757" v="755" actId="1076"/>
          <ac:picMkLst>
            <pc:docMk/>
            <pc:sldMk cId="1789264169" sldId="257"/>
            <ac:picMk id="20" creationId="{C2F5937C-F777-48A8-AF3A-0A8D3788AF83}"/>
          </ac:picMkLst>
        </pc:picChg>
        <pc:picChg chg="del">
          <ac:chgData name="Lisanne de Regt" userId="2bd08bb9-25c1-45ae-a6cc-807108e42f03" providerId="ADAL" clId="{FDF0D8C8-ED6E-4192-8E3B-B9B902D29FF2}" dt="2023-08-14T09:25:04.227" v="253" actId="478"/>
          <ac:picMkLst>
            <pc:docMk/>
            <pc:sldMk cId="1789264169" sldId="257"/>
            <ac:picMk id="21" creationId="{C42F1B83-AB3B-4427-AA39-7E5A62720179}"/>
          </ac:picMkLst>
        </pc:picChg>
        <pc:picChg chg="del">
          <ac:chgData name="Lisanne de Regt" userId="2bd08bb9-25c1-45ae-a6cc-807108e42f03" providerId="ADAL" clId="{FDF0D8C8-ED6E-4192-8E3B-B9B902D29FF2}" dt="2023-08-14T09:28:32.845" v="306" actId="478"/>
          <ac:picMkLst>
            <pc:docMk/>
            <pc:sldMk cId="1789264169" sldId="257"/>
            <ac:picMk id="22" creationId="{9F8F229B-DA82-4008-9A0D-E01586EB16A5}"/>
          </ac:picMkLst>
        </pc:picChg>
        <pc:picChg chg="del">
          <ac:chgData name="Lisanne de Regt" userId="2bd08bb9-25c1-45ae-a6cc-807108e42f03" providerId="ADAL" clId="{FDF0D8C8-ED6E-4192-8E3B-B9B902D29FF2}" dt="2023-08-14T09:25:04.820" v="254" actId="478"/>
          <ac:picMkLst>
            <pc:docMk/>
            <pc:sldMk cId="1789264169" sldId="257"/>
            <ac:picMk id="23" creationId="{FB3CC01B-68F4-4C71-BB81-2FDBF22A0D1B}"/>
          </ac:picMkLst>
        </pc:picChg>
        <pc:picChg chg="del">
          <ac:chgData name="Lisanne de Regt" userId="2bd08bb9-25c1-45ae-a6cc-807108e42f03" providerId="ADAL" clId="{FDF0D8C8-ED6E-4192-8E3B-B9B902D29FF2}" dt="2023-08-14T09:25:05.530" v="255" actId="478"/>
          <ac:picMkLst>
            <pc:docMk/>
            <pc:sldMk cId="1789264169" sldId="257"/>
            <ac:picMk id="25" creationId="{503A4CE1-CC0F-4D04-B4AF-C9F00D9C772A}"/>
          </ac:picMkLst>
        </pc:picChg>
        <pc:picChg chg="mod">
          <ac:chgData name="Lisanne de Regt" userId="2bd08bb9-25c1-45ae-a6cc-807108e42f03" providerId="ADAL" clId="{FDF0D8C8-ED6E-4192-8E3B-B9B902D29FF2}" dt="2023-08-14T09:15:10.024" v="37" actId="1037"/>
          <ac:picMkLst>
            <pc:docMk/>
            <pc:sldMk cId="1789264169" sldId="257"/>
            <ac:picMk id="26" creationId="{0643102B-3982-4E2D-9FD7-8881EC5E514D}"/>
          </ac:picMkLst>
        </pc:picChg>
        <pc:picChg chg="del">
          <ac:chgData name="Lisanne de Regt" userId="2bd08bb9-25c1-45ae-a6cc-807108e42f03" providerId="ADAL" clId="{FDF0D8C8-ED6E-4192-8E3B-B9B902D29FF2}" dt="2023-08-14T09:25:06.243" v="256" actId="478"/>
          <ac:picMkLst>
            <pc:docMk/>
            <pc:sldMk cId="1789264169" sldId="257"/>
            <ac:picMk id="27" creationId="{B686606D-2A58-459D-8121-709726C1A1FF}"/>
          </ac:picMkLst>
        </pc:picChg>
        <pc:picChg chg="del">
          <ac:chgData name="Lisanne de Regt" userId="2bd08bb9-25c1-45ae-a6cc-807108e42f03" providerId="ADAL" clId="{FDF0D8C8-ED6E-4192-8E3B-B9B902D29FF2}" dt="2023-08-14T09:25:06.882" v="257" actId="478"/>
          <ac:picMkLst>
            <pc:docMk/>
            <pc:sldMk cId="1789264169" sldId="257"/>
            <ac:picMk id="28" creationId="{F28190DD-972D-4971-9339-A4C6AE9FE447}"/>
          </ac:picMkLst>
        </pc:picChg>
        <pc:picChg chg="del">
          <ac:chgData name="Lisanne de Regt" userId="2bd08bb9-25c1-45ae-a6cc-807108e42f03" providerId="ADAL" clId="{FDF0D8C8-ED6E-4192-8E3B-B9B902D29FF2}" dt="2023-08-14T09:25:07.713" v="258" actId="478"/>
          <ac:picMkLst>
            <pc:docMk/>
            <pc:sldMk cId="1789264169" sldId="257"/>
            <ac:picMk id="29" creationId="{7CBD7098-23E3-4A6C-9888-1AC905582169}"/>
          </ac:picMkLst>
        </pc:picChg>
        <pc:picChg chg="del">
          <ac:chgData name="Lisanne de Regt" userId="2bd08bb9-25c1-45ae-a6cc-807108e42f03" providerId="ADAL" clId="{FDF0D8C8-ED6E-4192-8E3B-B9B902D29FF2}" dt="2023-08-14T09:25:08.330" v="259" actId="478"/>
          <ac:picMkLst>
            <pc:docMk/>
            <pc:sldMk cId="1789264169" sldId="257"/>
            <ac:picMk id="30" creationId="{6763F6EF-4DE2-4671-8574-704C3BF3D869}"/>
          </ac:picMkLst>
        </pc:picChg>
        <pc:picChg chg="del">
          <ac:chgData name="Lisanne de Regt" userId="2bd08bb9-25c1-45ae-a6cc-807108e42f03" providerId="ADAL" clId="{FDF0D8C8-ED6E-4192-8E3B-B9B902D29FF2}" dt="2023-08-14T09:24:47.394" v="240" actId="478"/>
          <ac:picMkLst>
            <pc:docMk/>
            <pc:sldMk cId="1789264169" sldId="257"/>
            <ac:picMk id="31" creationId="{4C735D50-CF0C-4125-9E00-28AFF9B1E126}"/>
          </ac:picMkLst>
        </pc:picChg>
        <pc:picChg chg="del">
          <ac:chgData name="Lisanne de Regt" userId="2bd08bb9-25c1-45ae-a6cc-807108e42f03" providerId="ADAL" clId="{FDF0D8C8-ED6E-4192-8E3B-B9B902D29FF2}" dt="2023-08-14T09:24:46.756" v="239" actId="478"/>
          <ac:picMkLst>
            <pc:docMk/>
            <pc:sldMk cId="1789264169" sldId="257"/>
            <ac:picMk id="32" creationId="{43D936F7-D26D-46CB-BAFE-3A3F098F1E9D}"/>
          </ac:picMkLst>
        </pc:picChg>
        <pc:picChg chg="mod">
          <ac:chgData name="Lisanne de Regt" userId="2bd08bb9-25c1-45ae-a6cc-807108e42f03" providerId="ADAL" clId="{FDF0D8C8-ED6E-4192-8E3B-B9B902D29FF2}" dt="2023-08-14T10:14:45.936" v="947" actId="1076"/>
          <ac:picMkLst>
            <pc:docMk/>
            <pc:sldMk cId="1789264169" sldId="257"/>
            <ac:picMk id="33" creationId="{FD6EF2F1-295D-4778-912E-9EA3BFD807AC}"/>
          </ac:picMkLst>
        </pc:picChg>
        <pc:picChg chg="del mod">
          <ac:chgData name="Lisanne de Regt" userId="2bd08bb9-25c1-45ae-a6cc-807108e42f03" providerId="ADAL" clId="{FDF0D8C8-ED6E-4192-8E3B-B9B902D29FF2}" dt="2023-08-14T10:01:35.096" v="838" actId="478"/>
          <ac:picMkLst>
            <pc:docMk/>
            <pc:sldMk cId="1789264169" sldId="257"/>
            <ac:picMk id="34" creationId="{0C687DE6-17B6-427B-BD1A-499157F33590}"/>
          </ac:picMkLst>
        </pc:picChg>
        <pc:picChg chg="del mod">
          <ac:chgData name="Lisanne de Regt" userId="2bd08bb9-25c1-45ae-a6cc-807108e42f03" providerId="ADAL" clId="{FDF0D8C8-ED6E-4192-8E3B-B9B902D29FF2}" dt="2023-08-14T09:24:50.227" v="243" actId="478"/>
          <ac:picMkLst>
            <pc:docMk/>
            <pc:sldMk cId="1789264169" sldId="257"/>
            <ac:picMk id="35" creationId="{16839598-2C8D-4856-8C43-388F20540CFB}"/>
          </ac:picMkLst>
        </pc:picChg>
        <pc:picChg chg="del">
          <ac:chgData name="Lisanne de Regt" userId="2bd08bb9-25c1-45ae-a6cc-807108e42f03" providerId="ADAL" clId="{FDF0D8C8-ED6E-4192-8E3B-B9B902D29FF2}" dt="2023-08-14T09:24:48.316" v="241" actId="478"/>
          <ac:picMkLst>
            <pc:docMk/>
            <pc:sldMk cId="1789264169" sldId="257"/>
            <ac:picMk id="36" creationId="{F9A340E2-5DEB-4E81-A05D-98E5C1968C9E}"/>
          </ac:picMkLst>
        </pc:picChg>
        <pc:picChg chg="del">
          <ac:chgData name="Lisanne de Regt" userId="2bd08bb9-25c1-45ae-a6cc-807108e42f03" providerId="ADAL" clId="{FDF0D8C8-ED6E-4192-8E3B-B9B902D29FF2}" dt="2023-08-14T09:24:49.266" v="242" actId="478"/>
          <ac:picMkLst>
            <pc:docMk/>
            <pc:sldMk cId="1789264169" sldId="257"/>
            <ac:picMk id="37" creationId="{5096ABF8-0858-485E-AEF0-0BD5B56E3B15}"/>
          </ac:picMkLst>
        </pc:picChg>
        <pc:picChg chg="del">
          <ac:chgData name="Lisanne de Regt" userId="2bd08bb9-25c1-45ae-a6cc-807108e42f03" providerId="ADAL" clId="{FDF0D8C8-ED6E-4192-8E3B-B9B902D29FF2}" dt="2023-08-14T09:24:50.986" v="244" actId="478"/>
          <ac:picMkLst>
            <pc:docMk/>
            <pc:sldMk cId="1789264169" sldId="257"/>
            <ac:picMk id="38" creationId="{607720B2-0DA3-4BD4-BE91-1440B3691141}"/>
          </ac:picMkLst>
        </pc:picChg>
        <pc:picChg chg="del">
          <ac:chgData name="Lisanne de Regt" userId="2bd08bb9-25c1-45ae-a6cc-807108e42f03" providerId="ADAL" clId="{FDF0D8C8-ED6E-4192-8E3B-B9B902D29FF2}" dt="2023-08-14T09:26:02.766" v="302" actId="478"/>
          <ac:picMkLst>
            <pc:docMk/>
            <pc:sldMk cId="1789264169" sldId="257"/>
            <ac:picMk id="39" creationId="{8D1CDF08-E628-4271-9181-015781FAAD2C}"/>
          </ac:picMkLst>
        </pc:picChg>
        <pc:picChg chg="del">
          <ac:chgData name="Lisanne de Regt" userId="2bd08bb9-25c1-45ae-a6cc-807108e42f03" providerId="ADAL" clId="{FDF0D8C8-ED6E-4192-8E3B-B9B902D29FF2}" dt="2023-08-14T09:26:03.876" v="303" actId="478"/>
          <ac:picMkLst>
            <pc:docMk/>
            <pc:sldMk cId="1789264169" sldId="257"/>
            <ac:picMk id="40" creationId="{363D8B04-812D-41E3-9F11-9E39C0C12CA0}"/>
          </ac:picMkLst>
        </pc:picChg>
        <pc:picChg chg="mod">
          <ac:chgData name="Lisanne de Regt" userId="2bd08bb9-25c1-45ae-a6cc-807108e42f03" providerId="ADAL" clId="{FDF0D8C8-ED6E-4192-8E3B-B9B902D29FF2}" dt="2023-08-14T10:14:47.710" v="948" actId="1076"/>
          <ac:picMkLst>
            <pc:docMk/>
            <pc:sldMk cId="1789264169" sldId="257"/>
            <ac:picMk id="41" creationId="{9E3435C3-2B80-4728-A4DE-DB3662FC271C}"/>
          </ac:picMkLst>
        </pc:picChg>
        <pc:picChg chg="del">
          <ac:chgData name="Lisanne de Regt" userId="2bd08bb9-25c1-45ae-a6cc-807108e42f03" providerId="ADAL" clId="{FDF0D8C8-ED6E-4192-8E3B-B9B902D29FF2}" dt="2023-08-14T09:48:16.171" v="475" actId="478"/>
          <ac:picMkLst>
            <pc:docMk/>
            <pc:sldMk cId="1789264169" sldId="257"/>
            <ac:picMk id="42" creationId="{20498675-C512-4D10-8656-3E2A15D2DAF7}"/>
          </ac:picMkLst>
        </pc:picChg>
        <pc:picChg chg="del">
          <ac:chgData name="Lisanne de Regt" userId="2bd08bb9-25c1-45ae-a6cc-807108e42f03" providerId="ADAL" clId="{FDF0D8C8-ED6E-4192-8E3B-B9B902D29FF2}" dt="2023-08-14T09:48:17.132" v="476" actId="478"/>
          <ac:picMkLst>
            <pc:docMk/>
            <pc:sldMk cId="1789264169" sldId="257"/>
            <ac:picMk id="43" creationId="{BB06109F-DA32-4406-ABC7-2D62954ED539}"/>
          </ac:picMkLst>
        </pc:picChg>
        <pc:picChg chg="del">
          <ac:chgData name="Lisanne de Regt" userId="2bd08bb9-25c1-45ae-a6cc-807108e42f03" providerId="ADAL" clId="{FDF0D8C8-ED6E-4192-8E3B-B9B902D29FF2}" dt="2023-08-14T09:48:17.668" v="477" actId="478"/>
          <ac:picMkLst>
            <pc:docMk/>
            <pc:sldMk cId="1789264169" sldId="257"/>
            <ac:picMk id="44" creationId="{F7258F2E-89BD-40CE-A78C-FB75295B0972}"/>
          </ac:picMkLst>
        </pc:picChg>
        <pc:picChg chg="del">
          <ac:chgData name="Lisanne de Regt" userId="2bd08bb9-25c1-45ae-a6cc-807108e42f03" providerId="ADAL" clId="{FDF0D8C8-ED6E-4192-8E3B-B9B902D29FF2}" dt="2023-08-14T09:48:18.259" v="478" actId="478"/>
          <ac:picMkLst>
            <pc:docMk/>
            <pc:sldMk cId="1789264169" sldId="257"/>
            <ac:picMk id="45" creationId="{DD061DBD-5139-4DFD-B1CB-3C31FEA83805}"/>
          </ac:picMkLst>
        </pc:picChg>
        <pc:picChg chg="del">
          <ac:chgData name="Lisanne de Regt" userId="2bd08bb9-25c1-45ae-a6cc-807108e42f03" providerId="ADAL" clId="{FDF0D8C8-ED6E-4192-8E3B-B9B902D29FF2}" dt="2023-08-14T09:48:19.116" v="479" actId="478"/>
          <ac:picMkLst>
            <pc:docMk/>
            <pc:sldMk cId="1789264169" sldId="257"/>
            <ac:picMk id="46" creationId="{F2086E9A-73EA-46B2-B075-3E6F0DB1C0F3}"/>
          </ac:picMkLst>
        </pc:picChg>
        <pc:picChg chg="del">
          <ac:chgData name="Lisanne de Regt" userId="2bd08bb9-25c1-45ae-a6cc-807108e42f03" providerId="ADAL" clId="{FDF0D8C8-ED6E-4192-8E3B-B9B902D29FF2}" dt="2023-08-14T09:48:19.909" v="480" actId="478"/>
          <ac:picMkLst>
            <pc:docMk/>
            <pc:sldMk cId="1789264169" sldId="257"/>
            <ac:picMk id="47" creationId="{ECDA9D8A-9CF7-4503-AE91-BB475C284D6A}"/>
          </ac:picMkLst>
        </pc:picChg>
        <pc:picChg chg="del">
          <ac:chgData name="Lisanne de Regt" userId="2bd08bb9-25c1-45ae-a6cc-807108e42f03" providerId="ADAL" clId="{FDF0D8C8-ED6E-4192-8E3B-B9B902D29FF2}" dt="2023-08-14T09:48:21.133" v="481" actId="478"/>
          <ac:picMkLst>
            <pc:docMk/>
            <pc:sldMk cId="1789264169" sldId="257"/>
            <ac:picMk id="48" creationId="{429D31BC-0DF6-4D27-A881-75AC5CFFF9BF}"/>
          </ac:picMkLst>
        </pc:picChg>
        <pc:picChg chg="del">
          <ac:chgData name="Lisanne de Regt" userId="2bd08bb9-25c1-45ae-a6cc-807108e42f03" providerId="ADAL" clId="{FDF0D8C8-ED6E-4192-8E3B-B9B902D29FF2}" dt="2023-08-14T09:48:21.731" v="482" actId="478"/>
          <ac:picMkLst>
            <pc:docMk/>
            <pc:sldMk cId="1789264169" sldId="257"/>
            <ac:picMk id="49" creationId="{8BC3F834-E047-4338-966B-6DC6E20F6B38}"/>
          </ac:picMkLst>
        </pc:picChg>
        <pc:picChg chg="del">
          <ac:chgData name="Lisanne de Regt" userId="2bd08bb9-25c1-45ae-a6cc-807108e42f03" providerId="ADAL" clId="{FDF0D8C8-ED6E-4192-8E3B-B9B902D29FF2}" dt="2023-08-14T09:48:22.811" v="483" actId="478"/>
          <ac:picMkLst>
            <pc:docMk/>
            <pc:sldMk cId="1789264169" sldId="257"/>
            <ac:picMk id="50" creationId="{F3E42F3C-9658-4063-98CC-78BD777ECA87}"/>
          </ac:picMkLst>
        </pc:picChg>
        <pc:picChg chg="del">
          <ac:chgData name="Lisanne de Regt" userId="2bd08bb9-25c1-45ae-a6cc-807108e42f03" providerId="ADAL" clId="{FDF0D8C8-ED6E-4192-8E3B-B9B902D29FF2}" dt="2023-08-14T09:48:23.682" v="484" actId="478"/>
          <ac:picMkLst>
            <pc:docMk/>
            <pc:sldMk cId="1789264169" sldId="257"/>
            <ac:picMk id="51" creationId="{6DAA237A-7F3F-462C-9685-9AB69ED7FCFB}"/>
          </ac:picMkLst>
        </pc:picChg>
        <pc:picChg chg="del">
          <ac:chgData name="Lisanne de Regt" userId="2bd08bb9-25c1-45ae-a6cc-807108e42f03" providerId="ADAL" clId="{FDF0D8C8-ED6E-4192-8E3B-B9B902D29FF2}" dt="2023-08-14T09:48:24.692" v="485" actId="478"/>
          <ac:picMkLst>
            <pc:docMk/>
            <pc:sldMk cId="1789264169" sldId="257"/>
            <ac:picMk id="52" creationId="{1C3D64D6-9D58-4F22-8295-4F5FB0CA289A}"/>
          </ac:picMkLst>
        </pc:picChg>
        <pc:picChg chg="del">
          <ac:chgData name="Lisanne de Regt" userId="2bd08bb9-25c1-45ae-a6cc-807108e42f03" providerId="ADAL" clId="{FDF0D8C8-ED6E-4192-8E3B-B9B902D29FF2}" dt="2023-08-14T09:48:25.610" v="486" actId="478"/>
          <ac:picMkLst>
            <pc:docMk/>
            <pc:sldMk cId="1789264169" sldId="257"/>
            <ac:picMk id="53" creationId="{7B44D3CD-C01A-497C-AB43-85E3C3350B66}"/>
          </ac:picMkLst>
        </pc:picChg>
        <pc:picChg chg="del">
          <ac:chgData name="Lisanne de Regt" userId="2bd08bb9-25c1-45ae-a6cc-807108e42f03" providerId="ADAL" clId="{FDF0D8C8-ED6E-4192-8E3B-B9B902D29FF2}" dt="2023-08-14T09:48:26.401" v="487" actId="478"/>
          <ac:picMkLst>
            <pc:docMk/>
            <pc:sldMk cId="1789264169" sldId="257"/>
            <ac:picMk id="54" creationId="{2284FEB9-FEEC-48D5-A554-06CEB1B45355}"/>
          </ac:picMkLst>
        </pc:picChg>
        <pc:picChg chg="del">
          <ac:chgData name="Lisanne de Regt" userId="2bd08bb9-25c1-45ae-a6cc-807108e42f03" providerId="ADAL" clId="{FDF0D8C8-ED6E-4192-8E3B-B9B902D29FF2}" dt="2023-08-14T09:48:27.445" v="488" actId="478"/>
          <ac:picMkLst>
            <pc:docMk/>
            <pc:sldMk cId="1789264169" sldId="257"/>
            <ac:picMk id="55" creationId="{B52B2328-0A2E-4389-A6E4-6A1036B9F8E6}"/>
          </ac:picMkLst>
        </pc:picChg>
        <pc:picChg chg="del">
          <ac:chgData name="Lisanne de Regt" userId="2bd08bb9-25c1-45ae-a6cc-807108e42f03" providerId="ADAL" clId="{FDF0D8C8-ED6E-4192-8E3B-B9B902D29FF2}" dt="2023-08-14T09:55:20.052" v="749" actId="478"/>
          <ac:picMkLst>
            <pc:docMk/>
            <pc:sldMk cId="1789264169" sldId="257"/>
            <ac:picMk id="56" creationId="{BD8B7E33-1FA7-474E-A348-6936F18E7F86}"/>
          </ac:picMkLst>
        </pc:picChg>
        <pc:picChg chg="del">
          <ac:chgData name="Lisanne de Regt" userId="2bd08bb9-25c1-45ae-a6cc-807108e42f03" providerId="ADAL" clId="{FDF0D8C8-ED6E-4192-8E3B-B9B902D29FF2}" dt="2023-08-14T09:55:20.733" v="750" actId="478"/>
          <ac:picMkLst>
            <pc:docMk/>
            <pc:sldMk cId="1789264169" sldId="257"/>
            <ac:picMk id="57" creationId="{BA4D8864-CCF8-404D-9B5B-1C2A860AC0FD}"/>
          </ac:picMkLst>
        </pc:picChg>
        <pc:picChg chg="del">
          <ac:chgData name="Lisanne de Regt" userId="2bd08bb9-25c1-45ae-a6cc-807108e42f03" providerId="ADAL" clId="{FDF0D8C8-ED6E-4192-8E3B-B9B902D29FF2}" dt="2023-08-14T09:55:21.301" v="751" actId="478"/>
          <ac:picMkLst>
            <pc:docMk/>
            <pc:sldMk cId="1789264169" sldId="257"/>
            <ac:picMk id="58" creationId="{EB9D38E5-872B-4336-B7DB-5BA2F610CC6B}"/>
          </ac:picMkLst>
        </pc:picChg>
        <pc:picChg chg="del">
          <ac:chgData name="Lisanne de Regt" userId="2bd08bb9-25c1-45ae-a6cc-807108e42f03" providerId="ADAL" clId="{FDF0D8C8-ED6E-4192-8E3B-B9B902D29FF2}" dt="2023-08-14T09:55:21.876" v="752" actId="478"/>
          <ac:picMkLst>
            <pc:docMk/>
            <pc:sldMk cId="1789264169" sldId="257"/>
            <ac:picMk id="59" creationId="{E2D5F253-E459-4404-A461-FCA6E6102BD1}"/>
          </ac:picMkLst>
        </pc:picChg>
        <pc:picChg chg="add mod">
          <ac:chgData name="Lisanne de Regt" userId="2bd08bb9-25c1-45ae-a6cc-807108e42f03" providerId="ADAL" clId="{FDF0D8C8-ED6E-4192-8E3B-B9B902D29FF2}" dt="2023-08-14T10:18:11.855" v="991"/>
          <ac:picMkLst>
            <pc:docMk/>
            <pc:sldMk cId="1789264169" sldId="257"/>
            <ac:picMk id="60" creationId="{4819E69B-B6B3-8ADD-8C25-5104C28D775B}"/>
          </ac:picMkLst>
        </pc:picChg>
        <pc:picChg chg="add mod">
          <ac:chgData name="Lisanne de Regt" userId="2bd08bb9-25c1-45ae-a6cc-807108e42f03" providerId="ADAL" clId="{FDF0D8C8-ED6E-4192-8E3B-B9B902D29FF2}" dt="2023-08-14T10:39:40.343" v="1115" actId="1076"/>
          <ac:picMkLst>
            <pc:docMk/>
            <pc:sldMk cId="1789264169" sldId="257"/>
            <ac:picMk id="62" creationId="{D5C1A329-CEDF-46E0-2CF6-30BB1BFA8DB0}"/>
          </ac:picMkLst>
        </pc:picChg>
        <pc:picChg chg="add mod">
          <ac:chgData name="Lisanne de Regt" userId="2bd08bb9-25c1-45ae-a6cc-807108e42f03" providerId="ADAL" clId="{FDF0D8C8-ED6E-4192-8E3B-B9B902D29FF2}" dt="2023-08-14T09:55:46.011" v="757" actId="14100"/>
          <ac:picMkLst>
            <pc:docMk/>
            <pc:sldMk cId="1789264169" sldId="257"/>
            <ac:picMk id="64" creationId="{502116E0-74BD-87FF-6357-8CFCE9064237}"/>
          </ac:picMkLst>
        </pc:picChg>
        <pc:picChg chg="add mod">
          <ac:chgData name="Lisanne de Regt" userId="2bd08bb9-25c1-45ae-a6cc-807108e42f03" providerId="ADAL" clId="{FDF0D8C8-ED6E-4192-8E3B-B9B902D29FF2}" dt="2023-08-14T10:18:41.455" v="992"/>
          <ac:picMkLst>
            <pc:docMk/>
            <pc:sldMk cId="1789264169" sldId="257"/>
            <ac:picMk id="65" creationId="{FDB92BB5-979D-F997-F772-162ED23ED975}"/>
          </ac:picMkLst>
        </pc:picChg>
        <pc:picChg chg="add mod">
          <ac:chgData name="Lisanne de Regt" userId="2bd08bb9-25c1-45ae-a6cc-807108e42f03" providerId="ADAL" clId="{FDF0D8C8-ED6E-4192-8E3B-B9B902D29FF2}" dt="2023-08-14T10:18:45.501" v="993"/>
          <ac:picMkLst>
            <pc:docMk/>
            <pc:sldMk cId="1789264169" sldId="257"/>
            <ac:picMk id="66" creationId="{311C27C6-13BF-4A07-B7B8-8C14DDA47BCE}"/>
          </ac:picMkLst>
        </pc:picChg>
        <pc:picChg chg="add mod">
          <ac:chgData name="Lisanne de Regt" userId="2bd08bb9-25c1-45ae-a6cc-807108e42f03" providerId="ADAL" clId="{FDF0D8C8-ED6E-4192-8E3B-B9B902D29FF2}" dt="2023-08-14T10:18:49.158" v="994"/>
          <ac:picMkLst>
            <pc:docMk/>
            <pc:sldMk cId="1789264169" sldId="257"/>
            <ac:picMk id="67" creationId="{770B0133-C429-971E-E280-F7FF7E39AE60}"/>
          </ac:picMkLst>
        </pc:picChg>
        <pc:picChg chg="add mod">
          <ac:chgData name="Lisanne de Regt" userId="2bd08bb9-25c1-45ae-a6cc-807108e42f03" providerId="ADAL" clId="{FDF0D8C8-ED6E-4192-8E3B-B9B902D29FF2}" dt="2023-08-14T10:18:52.660" v="995"/>
          <ac:picMkLst>
            <pc:docMk/>
            <pc:sldMk cId="1789264169" sldId="257"/>
            <ac:picMk id="68" creationId="{F6732EF9-7688-82D3-CC84-58A8EA9C6687}"/>
          </ac:picMkLst>
        </pc:picChg>
        <pc:picChg chg="add mod">
          <ac:chgData name="Lisanne de Regt" userId="2bd08bb9-25c1-45ae-a6cc-807108e42f03" providerId="ADAL" clId="{FDF0D8C8-ED6E-4192-8E3B-B9B902D29FF2}" dt="2023-08-14T10:18:55.847" v="996"/>
          <ac:picMkLst>
            <pc:docMk/>
            <pc:sldMk cId="1789264169" sldId="257"/>
            <ac:picMk id="69" creationId="{5654D0E8-C9FF-3E5F-14B0-D457EA8EFA45}"/>
          </ac:picMkLst>
        </pc:picChg>
        <pc:picChg chg="add mod">
          <ac:chgData name="Lisanne de Regt" userId="2bd08bb9-25c1-45ae-a6cc-807108e42f03" providerId="ADAL" clId="{FDF0D8C8-ED6E-4192-8E3B-B9B902D29FF2}" dt="2023-08-14T10:18:59.797" v="997"/>
          <ac:picMkLst>
            <pc:docMk/>
            <pc:sldMk cId="1789264169" sldId="257"/>
            <ac:picMk id="70" creationId="{A3C7B977-906C-DF65-BE1E-A09B5C700B8C}"/>
          </ac:picMkLst>
        </pc:picChg>
        <pc:picChg chg="add mod">
          <ac:chgData name="Lisanne de Regt" userId="2bd08bb9-25c1-45ae-a6cc-807108e42f03" providerId="ADAL" clId="{FDF0D8C8-ED6E-4192-8E3B-B9B902D29FF2}" dt="2023-08-14T10:19:06.869" v="999" actId="1076"/>
          <ac:picMkLst>
            <pc:docMk/>
            <pc:sldMk cId="1789264169" sldId="257"/>
            <ac:picMk id="71" creationId="{978924E8-C72F-C559-B5A7-0D53F63CE4C8}"/>
          </ac:picMkLst>
        </pc:picChg>
        <pc:picChg chg="add mod">
          <ac:chgData name="Lisanne de Regt" userId="2bd08bb9-25c1-45ae-a6cc-807108e42f03" providerId="ADAL" clId="{FDF0D8C8-ED6E-4192-8E3B-B9B902D29FF2}" dt="2023-08-14T10:19:09.859" v="1000"/>
          <ac:picMkLst>
            <pc:docMk/>
            <pc:sldMk cId="1789264169" sldId="257"/>
            <ac:picMk id="72" creationId="{3CE642BA-DEB0-4148-5365-D9DDC6398391}"/>
          </ac:picMkLst>
        </pc:picChg>
        <pc:picChg chg="add mod">
          <ac:chgData name="Lisanne de Regt" userId="2bd08bb9-25c1-45ae-a6cc-807108e42f03" providerId="ADAL" clId="{FDF0D8C8-ED6E-4192-8E3B-B9B902D29FF2}" dt="2023-08-14T10:19:13.625" v="1001"/>
          <ac:picMkLst>
            <pc:docMk/>
            <pc:sldMk cId="1789264169" sldId="257"/>
            <ac:picMk id="73" creationId="{688F54F5-C2BF-D8DD-BCE8-8A6C7DFFF866}"/>
          </ac:picMkLst>
        </pc:picChg>
        <pc:picChg chg="add del mod">
          <ac:chgData name="Lisanne de Regt" userId="2bd08bb9-25c1-45ae-a6cc-807108e42f03" providerId="ADAL" clId="{FDF0D8C8-ED6E-4192-8E3B-B9B902D29FF2}" dt="2023-08-14T10:04:38.002" v="875" actId="478"/>
          <ac:picMkLst>
            <pc:docMk/>
            <pc:sldMk cId="1789264169" sldId="257"/>
            <ac:picMk id="74" creationId="{5975149C-69BE-A32D-8671-C3E21C4712F5}"/>
          </ac:picMkLst>
        </pc:picChg>
        <pc:picChg chg="add mod">
          <ac:chgData name="Lisanne de Regt" userId="2bd08bb9-25c1-45ae-a6cc-807108e42f03" providerId="ADAL" clId="{FDF0D8C8-ED6E-4192-8E3B-B9B902D29FF2}" dt="2023-08-14T10:19:16.896" v="1002"/>
          <ac:picMkLst>
            <pc:docMk/>
            <pc:sldMk cId="1789264169" sldId="257"/>
            <ac:picMk id="75" creationId="{E175D61D-C4DD-70F6-3CAC-0C5F1B6E5D99}"/>
          </ac:picMkLst>
        </pc:picChg>
        <pc:picChg chg="add del mod">
          <ac:chgData name="Lisanne de Regt" userId="2bd08bb9-25c1-45ae-a6cc-807108e42f03" providerId="ADAL" clId="{FDF0D8C8-ED6E-4192-8E3B-B9B902D29FF2}" dt="2023-08-14T10:04:28.643" v="874" actId="478"/>
          <ac:picMkLst>
            <pc:docMk/>
            <pc:sldMk cId="1789264169" sldId="257"/>
            <ac:picMk id="76" creationId="{530970C5-CC6F-1F7D-8824-25733C6680F3}"/>
          </ac:picMkLst>
        </pc:picChg>
        <pc:picChg chg="add del mod">
          <ac:chgData name="Lisanne de Regt" userId="2bd08bb9-25c1-45ae-a6cc-807108e42f03" providerId="ADAL" clId="{FDF0D8C8-ED6E-4192-8E3B-B9B902D29FF2}" dt="2023-08-14T10:04:21.362" v="873" actId="478"/>
          <ac:picMkLst>
            <pc:docMk/>
            <pc:sldMk cId="1789264169" sldId="257"/>
            <ac:picMk id="77" creationId="{FF71DFCB-F1FC-B332-4445-380F66D5E02B}"/>
          </ac:picMkLst>
        </pc:picChg>
        <pc:picChg chg="add mod">
          <ac:chgData name="Lisanne de Regt" userId="2bd08bb9-25c1-45ae-a6cc-807108e42f03" providerId="ADAL" clId="{FDF0D8C8-ED6E-4192-8E3B-B9B902D29FF2}" dt="2023-08-14T10:19:20.095" v="1003"/>
          <ac:picMkLst>
            <pc:docMk/>
            <pc:sldMk cId="1789264169" sldId="257"/>
            <ac:picMk id="78" creationId="{8028B51B-7E75-4625-C1CC-46772F95CBFC}"/>
          </ac:picMkLst>
        </pc:picChg>
        <pc:picChg chg="add mod">
          <ac:chgData name="Lisanne de Regt" userId="2bd08bb9-25c1-45ae-a6cc-807108e42f03" providerId="ADAL" clId="{FDF0D8C8-ED6E-4192-8E3B-B9B902D29FF2}" dt="2023-08-14T10:19:23.179" v="1004"/>
          <ac:picMkLst>
            <pc:docMk/>
            <pc:sldMk cId="1789264169" sldId="257"/>
            <ac:picMk id="79" creationId="{5DB5BB8B-464A-0218-54A0-E46F0CB449C1}"/>
          </ac:picMkLst>
        </pc:picChg>
        <pc:picChg chg="add mod">
          <ac:chgData name="Lisanne de Regt" userId="2bd08bb9-25c1-45ae-a6cc-807108e42f03" providerId="ADAL" clId="{FDF0D8C8-ED6E-4192-8E3B-B9B902D29FF2}" dt="2023-08-14T10:19:26.573" v="1005"/>
          <ac:picMkLst>
            <pc:docMk/>
            <pc:sldMk cId="1789264169" sldId="257"/>
            <ac:picMk id="80" creationId="{2DD47037-551B-7CEC-8817-91565C281D8E}"/>
          </ac:picMkLst>
        </pc:picChg>
        <pc:picChg chg="add mod">
          <ac:chgData name="Lisanne de Regt" userId="2bd08bb9-25c1-45ae-a6cc-807108e42f03" providerId="ADAL" clId="{FDF0D8C8-ED6E-4192-8E3B-B9B902D29FF2}" dt="2023-08-14T10:17:35.988" v="982"/>
          <ac:picMkLst>
            <pc:docMk/>
            <pc:sldMk cId="1789264169" sldId="257"/>
            <ac:picMk id="81" creationId="{44A9524C-55FD-FEA3-D437-0B0833D68ED1}"/>
          </ac:picMkLst>
        </pc:picChg>
        <pc:picChg chg="add mod">
          <ac:chgData name="Lisanne de Regt" userId="2bd08bb9-25c1-45ae-a6cc-807108e42f03" providerId="ADAL" clId="{FDF0D8C8-ED6E-4192-8E3B-B9B902D29FF2}" dt="2023-08-14T10:17:41.339" v="983"/>
          <ac:picMkLst>
            <pc:docMk/>
            <pc:sldMk cId="1789264169" sldId="257"/>
            <ac:picMk id="82" creationId="{675E9B49-FF23-DF2D-A003-A609EDCC5E85}"/>
          </ac:picMkLst>
        </pc:picChg>
        <pc:picChg chg="add mod">
          <ac:chgData name="Lisanne de Regt" userId="2bd08bb9-25c1-45ae-a6cc-807108e42f03" providerId="ADAL" clId="{FDF0D8C8-ED6E-4192-8E3B-B9B902D29FF2}" dt="2023-08-14T10:17:45.733" v="984"/>
          <ac:picMkLst>
            <pc:docMk/>
            <pc:sldMk cId="1789264169" sldId="257"/>
            <ac:picMk id="83" creationId="{0078F91B-FCAB-104D-09C5-2AB89D80918B}"/>
          </ac:picMkLst>
        </pc:picChg>
        <pc:picChg chg="add mod">
          <ac:chgData name="Lisanne de Regt" userId="2bd08bb9-25c1-45ae-a6cc-807108e42f03" providerId="ADAL" clId="{FDF0D8C8-ED6E-4192-8E3B-B9B902D29FF2}" dt="2023-08-14T10:17:49.878" v="985"/>
          <ac:picMkLst>
            <pc:docMk/>
            <pc:sldMk cId="1789264169" sldId="257"/>
            <ac:picMk id="84" creationId="{2725FD0B-C557-3FCC-32DF-1634FD80A293}"/>
          </ac:picMkLst>
        </pc:picChg>
        <pc:picChg chg="add mod">
          <ac:chgData name="Lisanne de Regt" userId="2bd08bb9-25c1-45ae-a6cc-807108e42f03" providerId="ADAL" clId="{FDF0D8C8-ED6E-4192-8E3B-B9B902D29FF2}" dt="2023-08-14T10:17:53.399" v="986"/>
          <ac:picMkLst>
            <pc:docMk/>
            <pc:sldMk cId="1789264169" sldId="257"/>
            <ac:picMk id="85" creationId="{B63B9AAA-E6DC-1933-DC0B-2B5315A33CA3}"/>
          </ac:picMkLst>
        </pc:picChg>
        <pc:picChg chg="add mod">
          <ac:chgData name="Lisanne de Regt" userId="2bd08bb9-25c1-45ae-a6cc-807108e42f03" providerId="ADAL" clId="{FDF0D8C8-ED6E-4192-8E3B-B9B902D29FF2}" dt="2023-08-14T10:26:13.838" v="1097" actId="1038"/>
          <ac:picMkLst>
            <pc:docMk/>
            <pc:sldMk cId="1789264169" sldId="257"/>
            <ac:picMk id="86" creationId="{1DBD2A4A-1F74-82C1-97C3-DE3372850F86}"/>
          </ac:picMkLst>
        </pc:picChg>
        <pc:picChg chg="add mod">
          <ac:chgData name="Lisanne de Regt" userId="2bd08bb9-25c1-45ae-a6cc-807108e42f03" providerId="ADAL" clId="{FDF0D8C8-ED6E-4192-8E3B-B9B902D29FF2}" dt="2023-08-14T10:18:01.753" v="988"/>
          <ac:picMkLst>
            <pc:docMk/>
            <pc:sldMk cId="1789264169" sldId="257"/>
            <ac:picMk id="87" creationId="{A230427E-96E8-39E1-F9BC-ABF2DAA375EE}"/>
          </ac:picMkLst>
        </pc:picChg>
        <pc:picChg chg="add mod">
          <ac:chgData name="Lisanne de Regt" userId="2bd08bb9-25c1-45ae-a6cc-807108e42f03" providerId="ADAL" clId="{FDF0D8C8-ED6E-4192-8E3B-B9B902D29FF2}" dt="2023-08-14T10:18:05.167" v="989"/>
          <ac:picMkLst>
            <pc:docMk/>
            <pc:sldMk cId="1789264169" sldId="257"/>
            <ac:picMk id="88" creationId="{9899A6AC-3E9F-5B5B-4418-160EEC5E8B24}"/>
          </ac:picMkLst>
        </pc:picChg>
        <pc:picChg chg="add mod">
          <ac:chgData name="Lisanne de Regt" userId="2bd08bb9-25c1-45ae-a6cc-807108e42f03" providerId="ADAL" clId="{FDF0D8C8-ED6E-4192-8E3B-B9B902D29FF2}" dt="2023-08-14T10:18:08.692" v="990"/>
          <ac:picMkLst>
            <pc:docMk/>
            <pc:sldMk cId="1789264169" sldId="257"/>
            <ac:picMk id="89" creationId="{EBCF2E31-669F-EFFF-2C26-C03A86274EE4}"/>
          </ac:picMkLst>
        </pc:picChg>
        <pc:picChg chg="add mod">
          <ac:chgData name="Lisanne de Regt" userId="2bd08bb9-25c1-45ae-a6cc-807108e42f03" providerId="ADAL" clId="{FDF0D8C8-ED6E-4192-8E3B-B9B902D29FF2}" dt="2023-08-14T10:20:23.024" v="1012" actId="1076"/>
          <ac:picMkLst>
            <pc:docMk/>
            <pc:sldMk cId="1789264169" sldId="257"/>
            <ac:picMk id="90" creationId="{E0692F41-A5E6-1002-6B78-57215EA66852}"/>
          </ac:picMkLst>
        </pc:picChg>
        <pc:picChg chg="add mod">
          <ac:chgData name="Lisanne de Regt" userId="2bd08bb9-25c1-45ae-a6cc-807108e42f03" providerId="ADAL" clId="{FDF0D8C8-ED6E-4192-8E3B-B9B902D29FF2}" dt="2023-08-14T10:25:17.051" v="1080"/>
          <ac:picMkLst>
            <pc:docMk/>
            <pc:sldMk cId="1789264169" sldId="257"/>
            <ac:picMk id="91" creationId="{D4C86623-9B3C-642F-4083-E71868252A42}"/>
          </ac:picMkLst>
        </pc:picChg>
        <pc:picChg chg="add mod">
          <ac:chgData name="Lisanne de Regt" userId="2bd08bb9-25c1-45ae-a6cc-807108e42f03" providerId="ADAL" clId="{FDF0D8C8-ED6E-4192-8E3B-B9B902D29FF2}" dt="2023-08-14T10:25:22.125" v="1081"/>
          <ac:picMkLst>
            <pc:docMk/>
            <pc:sldMk cId="1789264169" sldId="257"/>
            <ac:picMk id="92" creationId="{ECCCCC5E-90D8-E614-BF8F-8673D5E38CC5}"/>
          </ac:picMkLst>
        </pc:picChg>
        <pc:picChg chg="add mod">
          <ac:chgData name="Lisanne de Regt" userId="2bd08bb9-25c1-45ae-a6cc-807108e42f03" providerId="ADAL" clId="{FDF0D8C8-ED6E-4192-8E3B-B9B902D29FF2}" dt="2023-08-14T10:25:25.386" v="1082"/>
          <ac:picMkLst>
            <pc:docMk/>
            <pc:sldMk cId="1789264169" sldId="257"/>
            <ac:picMk id="93" creationId="{5231A443-C545-5267-DA91-08EC27706496}"/>
          </ac:picMkLst>
        </pc:picChg>
        <pc:picChg chg="add mod">
          <ac:chgData name="Lisanne de Regt" userId="2bd08bb9-25c1-45ae-a6cc-807108e42f03" providerId="ADAL" clId="{FDF0D8C8-ED6E-4192-8E3B-B9B902D29FF2}" dt="2023-08-14T10:25:28.203" v="1083"/>
          <ac:picMkLst>
            <pc:docMk/>
            <pc:sldMk cId="1789264169" sldId="257"/>
            <ac:picMk id="94" creationId="{AF205831-E909-B372-58ED-783E401A75D7}"/>
          </ac:picMkLst>
        </pc:picChg>
        <pc:picChg chg="add mod">
          <ac:chgData name="Lisanne de Regt" userId="2bd08bb9-25c1-45ae-a6cc-807108e42f03" providerId="ADAL" clId="{FDF0D8C8-ED6E-4192-8E3B-B9B902D29FF2}" dt="2023-08-14T10:25:31.756" v="1084"/>
          <ac:picMkLst>
            <pc:docMk/>
            <pc:sldMk cId="1789264169" sldId="257"/>
            <ac:picMk id="95" creationId="{FD0537E6-7F42-6E33-1AF5-38F811CBAC14}"/>
          </ac:picMkLst>
        </pc:picChg>
        <pc:picChg chg="add mod">
          <ac:chgData name="Lisanne de Regt" userId="2bd08bb9-25c1-45ae-a6cc-807108e42f03" providerId="ADAL" clId="{FDF0D8C8-ED6E-4192-8E3B-B9B902D29FF2}" dt="2023-08-14T10:25:35.460" v="1085"/>
          <ac:picMkLst>
            <pc:docMk/>
            <pc:sldMk cId="1789264169" sldId="257"/>
            <ac:picMk id="96" creationId="{26209E9A-272F-8588-5284-CF73F7F82C45}"/>
          </ac:picMkLst>
        </pc:picChg>
        <pc:picChg chg="add mod">
          <ac:chgData name="Lisanne de Regt" userId="2bd08bb9-25c1-45ae-a6cc-807108e42f03" providerId="ADAL" clId="{FDF0D8C8-ED6E-4192-8E3B-B9B902D29FF2}" dt="2023-08-14T10:25:38.455" v="1086"/>
          <ac:picMkLst>
            <pc:docMk/>
            <pc:sldMk cId="1789264169" sldId="257"/>
            <ac:picMk id="97" creationId="{770BE121-8C6E-172A-90E0-3EDFFD81186D}"/>
          </ac:picMkLst>
        </pc:picChg>
        <pc:picChg chg="add mod">
          <ac:chgData name="Lisanne de Regt" userId="2bd08bb9-25c1-45ae-a6cc-807108e42f03" providerId="ADAL" clId="{FDF0D8C8-ED6E-4192-8E3B-B9B902D29FF2}" dt="2023-08-14T10:25:41.950" v="1087"/>
          <ac:picMkLst>
            <pc:docMk/>
            <pc:sldMk cId="1789264169" sldId="257"/>
            <ac:picMk id="98" creationId="{0F02FA84-8145-33AF-4CAC-241F1497E27D}"/>
          </ac:picMkLst>
        </pc:picChg>
        <pc:picChg chg="add mod">
          <ac:chgData name="Lisanne de Regt" userId="2bd08bb9-25c1-45ae-a6cc-807108e42f03" providerId="ADAL" clId="{FDF0D8C8-ED6E-4192-8E3B-B9B902D29FF2}" dt="2023-08-14T10:27:17.054" v="1109" actId="1035"/>
          <ac:picMkLst>
            <pc:docMk/>
            <pc:sldMk cId="1789264169" sldId="257"/>
            <ac:picMk id="99" creationId="{3006F71D-D4EE-D227-EDEB-02EEFB472DF2}"/>
          </ac:picMkLst>
        </pc:picChg>
        <pc:picChg chg="add mod">
          <ac:chgData name="Lisanne de Regt" userId="2bd08bb9-25c1-45ae-a6cc-807108e42f03" providerId="ADAL" clId="{FDF0D8C8-ED6E-4192-8E3B-B9B902D29FF2}" dt="2023-08-14T10:27:21.172" v="1110" actId="1035"/>
          <ac:picMkLst>
            <pc:docMk/>
            <pc:sldMk cId="1789264169" sldId="257"/>
            <ac:picMk id="100" creationId="{8A778585-AD05-4493-F25D-689C9661863F}"/>
          </ac:picMkLst>
        </pc:picChg>
        <pc:picChg chg="add mod">
          <ac:chgData name="Lisanne de Regt" userId="2bd08bb9-25c1-45ae-a6cc-807108e42f03" providerId="ADAL" clId="{FDF0D8C8-ED6E-4192-8E3B-B9B902D29FF2}" dt="2023-08-14T10:26:02.245" v="1093" actId="1038"/>
          <ac:picMkLst>
            <pc:docMk/>
            <pc:sldMk cId="1789264169" sldId="257"/>
            <ac:picMk id="101" creationId="{8C6C9C7F-D205-B0E7-792F-FCFDDBA5220C}"/>
          </ac:picMkLst>
        </pc:picChg>
        <pc:picChg chg="add mod">
          <ac:chgData name="Lisanne de Regt" userId="2bd08bb9-25c1-45ae-a6cc-807108e42f03" providerId="ADAL" clId="{FDF0D8C8-ED6E-4192-8E3B-B9B902D29FF2}" dt="2023-08-14T10:25:58.812" v="1091"/>
          <ac:picMkLst>
            <pc:docMk/>
            <pc:sldMk cId="1789264169" sldId="257"/>
            <ac:picMk id="102" creationId="{E9FCC872-00C3-D806-C027-18BD3940530A}"/>
          </ac:picMkLst>
        </pc:picChg>
      </pc:sldChg>
      <pc:sldChg chg="addSp delSp new del mod">
        <pc:chgData name="Lisanne de Regt" userId="2bd08bb9-25c1-45ae-a6cc-807108e42f03" providerId="ADAL" clId="{FDF0D8C8-ED6E-4192-8E3B-B9B902D29FF2}" dt="2023-08-14T09:51:57.615" v="619" actId="680"/>
        <pc:sldMkLst>
          <pc:docMk/>
          <pc:sldMk cId="145503712" sldId="258"/>
        </pc:sldMkLst>
        <pc:spChg chg="add del">
          <ac:chgData name="Lisanne de Regt" userId="2bd08bb9-25c1-45ae-a6cc-807108e42f03" providerId="ADAL" clId="{FDF0D8C8-ED6E-4192-8E3B-B9B902D29FF2}" dt="2023-08-14T09:51:57.039" v="618" actId="22"/>
          <ac:spMkLst>
            <pc:docMk/>
            <pc:sldMk cId="145503712" sldId="258"/>
            <ac:spMk id="5" creationId="{B66AC9C6-98CC-E6AA-6CD7-E06A8694320C}"/>
          </ac:spMkLst>
        </pc:spChg>
      </pc:sldChg>
    </pc:docChg>
  </pc:docChgLst>
  <pc:docChgLst>
    <pc:chgData name="Anneloes Baan" userId="62a0e917-d76f-4bcd-844d-3761fd028203" providerId="ADAL" clId="{CBA4BB2A-2EF1-407B-BC98-FFF5E8E65B7C}"/>
    <pc:docChg chg="delSld modSld">
      <pc:chgData name="Anneloes Baan" userId="62a0e917-d76f-4bcd-844d-3761fd028203" providerId="ADAL" clId="{CBA4BB2A-2EF1-407B-BC98-FFF5E8E65B7C}" dt="2022-03-31T08:58:58.171" v="4"/>
      <pc:docMkLst>
        <pc:docMk/>
      </pc:docMkLst>
      <pc:sldChg chg="del">
        <pc:chgData name="Anneloes Baan" userId="62a0e917-d76f-4bcd-844d-3761fd028203" providerId="ADAL" clId="{CBA4BB2A-2EF1-407B-BC98-FFF5E8E65B7C}" dt="2022-03-31T08:57:06.946" v="0" actId="2696"/>
        <pc:sldMkLst>
          <pc:docMk/>
          <pc:sldMk cId="2159836573" sldId="256"/>
        </pc:sldMkLst>
      </pc:sldChg>
      <pc:sldChg chg="modSp">
        <pc:chgData name="Anneloes Baan" userId="62a0e917-d76f-4bcd-844d-3761fd028203" providerId="ADAL" clId="{CBA4BB2A-2EF1-407B-BC98-FFF5E8E65B7C}" dt="2022-03-31T08:58:58.171" v="4"/>
        <pc:sldMkLst>
          <pc:docMk/>
          <pc:sldMk cId="1789264169" sldId="257"/>
        </pc:sldMkLst>
        <pc:picChg chg="mod">
          <ac:chgData name="Anneloes Baan" userId="62a0e917-d76f-4bcd-844d-3761fd028203" providerId="ADAL" clId="{CBA4BB2A-2EF1-407B-BC98-FFF5E8E65B7C}" dt="2022-03-31T08:58:38.527" v="3"/>
          <ac:picMkLst>
            <pc:docMk/>
            <pc:sldMk cId="1789264169" sldId="257"/>
            <ac:picMk id="2" creationId="{6D7894AF-5A2C-4435-A84E-6449F3BA1B55}"/>
          </ac:picMkLst>
        </pc:picChg>
        <pc:picChg chg="mod">
          <ac:chgData name="Anneloes Baan" userId="62a0e917-d76f-4bcd-844d-3761fd028203" providerId="ADAL" clId="{CBA4BB2A-2EF1-407B-BC98-FFF5E8E65B7C}" dt="2022-03-31T08:58:38.527" v="3"/>
          <ac:picMkLst>
            <pc:docMk/>
            <pc:sldMk cId="1789264169" sldId="257"/>
            <ac:picMk id="3" creationId="{4E10952C-625F-4DF6-AEA9-95E9EC18B9C9}"/>
          </ac:picMkLst>
        </pc:picChg>
        <pc:picChg chg="mod">
          <ac:chgData name="Anneloes Baan" userId="62a0e917-d76f-4bcd-844d-3761fd028203" providerId="ADAL" clId="{CBA4BB2A-2EF1-407B-BC98-FFF5E8E65B7C}" dt="2022-03-31T08:58:38.527" v="3"/>
          <ac:picMkLst>
            <pc:docMk/>
            <pc:sldMk cId="1789264169" sldId="257"/>
            <ac:picMk id="5" creationId="{03B1A197-CBF1-4C5B-9B55-7F8121D2940E}"/>
          </ac:picMkLst>
        </pc:picChg>
        <pc:picChg chg="mod">
          <ac:chgData name="Anneloes Baan" userId="62a0e917-d76f-4bcd-844d-3761fd028203" providerId="ADAL" clId="{CBA4BB2A-2EF1-407B-BC98-FFF5E8E65B7C}" dt="2022-03-31T08:58:38.527" v="3"/>
          <ac:picMkLst>
            <pc:docMk/>
            <pc:sldMk cId="1789264169" sldId="257"/>
            <ac:picMk id="6" creationId="{E4A86849-CDD7-43BC-A5F9-FE3664978031}"/>
          </ac:picMkLst>
        </pc:picChg>
        <pc:picChg chg="mod">
          <ac:chgData name="Anneloes Baan" userId="62a0e917-d76f-4bcd-844d-3761fd028203" providerId="ADAL" clId="{CBA4BB2A-2EF1-407B-BC98-FFF5E8E65B7C}" dt="2022-03-31T08:58:38.527" v="3"/>
          <ac:picMkLst>
            <pc:docMk/>
            <pc:sldMk cId="1789264169" sldId="257"/>
            <ac:picMk id="11" creationId="{18EAFD32-F497-4964-A8EF-483A260FB891}"/>
          </ac:picMkLst>
        </pc:picChg>
        <pc:picChg chg="mod">
          <ac:chgData name="Anneloes Baan" userId="62a0e917-d76f-4bcd-844d-3761fd028203" providerId="ADAL" clId="{CBA4BB2A-2EF1-407B-BC98-FFF5E8E65B7C}" dt="2022-03-31T08:58:38.527" v="3"/>
          <ac:picMkLst>
            <pc:docMk/>
            <pc:sldMk cId="1789264169" sldId="257"/>
            <ac:picMk id="12" creationId="{4A749128-5E68-4BD5-83CF-628B7CEB8A7C}"/>
          </ac:picMkLst>
        </pc:picChg>
        <pc:picChg chg="mod">
          <ac:chgData name="Anneloes Baan" userId="62a0e917-d76f-4bcd-844d-3761fd028203" providerId="ADAL" clId="{CBA4BB2A-2EF1-407B-BC98-FFF5E8E65B7C}" dt="2022-03-31T08:58:38.527" v="3"/>
          <ac:picMkLst>
            <pc:docMk/>
            <pc:sldMk cId="1789264169" sldId="257"/>
            <ac:picMk id="16" creationId="{D264C6EE-7FD4-44E1-A071-6D48BFF2A5C1}"/>
          </ac:picMkLst>
        </pc:picChg>
        <pc:picChg chg="mod">
          <ac:chgData name="Anneloes Baan" userId="62a0e917-d76f-4bcd-844d-3761fd028203" providerId="ADAL" clId="{CBA4BB2A-2EF1-407B-BC98-FFF5E8E65B7C}" dt="2022-03-31T08:58:38.527" v="3"/>
          <ac:picMkLst>
            <pc:docMk/>
            <pc:sldMk cId="1789264169" sldId="257"/>
            <ac:picMk id="17" creationId="{7244EA3F-21FB-4DB9-AAE2-5E8B88B348CB}"/>
          </ac:picMkLst>
        </pc:picChg>
        <pc:picChg chg="mod">
          <ac:chgData name="Anneloes Baan" userId="62a0e917-d76f-4bcd-844d-3761fd028203" providerId="ADAL" clId="{CBA4BB2A-2EF1-407B-BC98-FFF5E8E65B7C}" dt="2022-03-31T08:58:38.527" v="3"/>
          <ac:picMkLst>
            <pc:docMk/>
            <pc:sldMk cId="1789264169" sldId="257"/>
            <ac:picMk id="19" creationId="{70624975-A58C-4422-8BF0-FE02F356CE3C}"/>
          </ac:picMkLst>
        </pc:picChg>
        <pc:picChg chg="mod">
          <ac:chgData name="Anneloes Baan" userId="62a0e917-d76f-4bcd-844d-3761fd028203" providerId="ADAL" clId="{CBA4BB2A-2EF1-407B-BC98-FFF5E8E65B7C}" dt="2022-03-31T08:58:38.527" v="3"/>
          <ac:picMkLst>
            <pc:docMk/>
            <pc:sldMk cId="1789264169" sldId="257"/>
            <ac:picMk id="21" creationId="{C42F1B83-AB3B-4427-AA39-7E5A62720179}"/>
          </ac:picMkLst>
        </pc:picChg>
        <pc:picChg chg="mod">
          <ac:chgData name="Anneloes Baan" userId="62a0e917-d76f-4bcd-844d-3761fd028203" providerId="ADAL" clId="{CBA4BB2A-2EF1-407B-BC98-FFF5E8E65B7C}" dt="2022-03-31T08:58:38.527" v="3"/>
          <ac:picMkLst>
            <pc:docMk/>
            <pc:sldMk cId="1789264169" sldId="257"/>
            <ac:picMk id="23" creationId="{FB3CC01B-68F4-4C71-BB81-2FDBF22A0D1B}"/>
          </ac:picMkLst>
        </pc:picChg>
        <pc:picChg chg="mod">
          <ac:chgData name="Anneloes Baan" userId="62a0e917-d76f-4bcd-844d-3761fd028203" providerId="ADAL" clId="{CBA4BB2A-2EF1-407B-BC98-FFF5E8E65B7C}" dt="2022-03-31T08:58:38.527" v="3"/>
          <ac:picMkLst>
            <pc:docMk/>
            <pc:sldMk cId="1789264169" sldId="257"/>
            <ac:picMk id="25" creationId="{503A4CE1-CC0F-4D04-B4AF-C9F00D9C772A}"/>
          </ac:picMkLst>
        </pc:picChg>
        <pc:picChg chg="mod">
          <ac:chgData name="Anneloes Baan" userId="62a0e917-d76f-4bcd-844d-3761fd028203" providerId="ADAL" clId="{CBA4BB2A-2EF1-407B-BC98-FFF5E8E65B7C}" dt="2022-03-31T08:58:38.527" v="3"/>
          <ac:picMkLst>
            <pc:docMk/>
            <pc:sldMk cId="1789264169" sldId="257"/>
            <ac:picMk id="27" creationId="{B686606D-2A58-459D-8121-709726C1A1FF}"/>
          </ac:picMkLst>
        </pc:picChg>
        <pc:picChg chg="mod">
          <ac:chgData name="Anneloes Baan" userId="62a0e917-d76f-4bcd-844d-3761fd028203" providerId="ADAL" clId="{CBA4BB2A-2EF1-407B-BC98-FFF5E8E65B7C}" dt="2022-03-31T08:58:38.527" v="3"/>
          <ac:picMkLst>
            <pc:docMk/>
            <pc:sldMk cId="1789264169" sldId="257"/>
            <ac:picMk id="28" creationId="{F28190DD-972D-4971-9339-A4C6AE9FE447}"/>
          </ac:picMkLst>
        </pc:picChg>
        <pc:picChg chg="mod">
          <ac:chgData name="Anneloes Baan" userId="62a0e917-d76f-4bcd-844d-3761fd028203" providerId="ADAL" clId="{CBA4BB2A-2EF1-407B-BC98-FFF5E8E65B7C}" dt="2022-03-31T08:58:38.527" v="3"/>
          <ac:picMkLst>
            <pc:docMk/>
            <pc:sldMk cId="1789264169" sldId="257"/>
            <ac:picMk id="29" creationId="{7CBD7098-23E3-4A6C-9888-1AC905582169}"/>
          </ac:picMkLst>
        </pc:picChg>
        <pc:picChg chg="mod">
          <ac:chgData name="Anneloes Baan" userId="62a0e917-d76f-4bcd-844d-3761fd028203" providerId="ADAL" clId="{CBA4BB2A-2EF1-407B-BC98-FFF5E8E65B7C}" dt="2022-03-31T08:58:38.527" v="3"/>
          <ac:picMkLst>
            <pc:docMk/>
            <pc:sldMk cId="1789264169" sldId="257"/>
            <ac:picMk id="30" creationId="{6763F6EF-4DE2-4671-8574-704C3BF3D869}"/>
          </ac:picMkLst>
        </pc:picChg>
        <pc:picChg chg="mod">
          <ac:chgData name="Anneloes Baan" userId="62a0e917-d76f-4bcd-844d-3761fd028203" providerId="ADAL" clId="{CBA4BB2A-2EF1-407B-BC98-FFF5E8E65B7C}" dt="2022-03-31T08:57:34.962" v="2"/>
          <ac:picMkLst>
            <pc:docMk/>
            <pc:sldMk cId="1789264169" sldId="257"/>
            <ac:picMk id="31" creationId="{4C735D50-CF0C-4125-9E00-28AFF9B1E126}"/>
          </ac:picMkLst>
        </pc:picChg>
        <pc:picChg chg="mod">
          <ac:chgData name="Anneloes Baan" userId="62a0e917-d76f-4bcd-844d-3761fd028203" providerId="ADAL" clId="{CBA4BB2A-2EF1-407B-BC98-FFF5E8E65B7C}" dt="2022-03-31T08:57:34.962" v="2"/>
          <ac:picMkLst>
            <pc:docMk/>
            <pc:sldMk cId="1789264169" sldId="257"/>
            <ac:picMk id="32" creationId="{43D936F7-D26D-46CB-BAFE-3A3F098F1E9D}"/>
          </ac:picMkLst>
        </pc:picChg>
        <pc:picChg chg="mod">
          <ac:chgData name="Anneloes Baan" userId="62a0e917-d76f-4bcd-844d-3761fd028203" providerId="ADAL" clId="{CBA4BB2A-2EF1-407B-BC98-FFF5E8E65B7C}" dt="2022-03-31T08:57:34.962" v="2"/>
          <ac:picMkLst>
            <pc:docMk/>
            <pc:sldMk cId="1789264169" sldId="257"/>
            <ac:picMk id="33" creationId="{FD6EF2F1-295D-4778-912E-9EA3BFD807AC}"/>
          </ac:picMkLst>
        </pc:picChg>
        <pc:picChg chg="mod">
          <ac:chgData name="Anneloes Baan" userId="62a0e917-d76f-4bcd-844d-3761fd028203" providerId="ADAL" clId="{CBA4BB2A-2EF1-407B-BC98-FFF5E8E65B7C}" dt="2022-03-31T08:57:34.962" v="2"/>
          <ac:picMkLst>
            <pc:docMk/>
            <pc:sldMk cId="1789264169" sldId="257"/>
            <ac:picMk id="34" creationId="{0C687DE6-17B6-427B-BD1A-499157F33590}"/>
          </ac:picMkLst>
        </pc:picChg>
        <pc:picChg chg="mod">
          <ac:chgData name="Anneloes Baan" userId="62a0e917-d76f-4bcd-844d-3761fd028203" providerId="ADAL" clId="{CBA4BB2A-2EF1-407B-BC98-FFF5E8E65B7C}" dt="2022-03-31T08:57:34.962" v="2"/>
          <ac:picMkLst>
            <pc:docMk/>
            <pc:sldMk cId="1789264169" sldId="257"/>
            <ac:picMk id="35" creationId="{16839598-2C8D-4856-8C43-388F20540CFB}"/>
          </ac:picMkLst>
        </pc:picChg>
        <pc:picChg chg="mod">
          <ac:chgData name="Anneloes Baan" userId="62a0e917-d76f-4bcd-844d-3761fd028203" providerId="ADAL" clId="{CBA4BB2A-2EF1-407B-BC98-FFF5E8E65B7C}" dt="2022-03-31T08:57:34.962" v="2"/>
          <ac:picMkLst>
            <pc:docMk/>
            <pc:sldMk cId="1789264169" sldId="257"/>
            <ac:picMk id="36" creationId="{F9A340E2-5DEB-4E81-A05D-98E5C1968C9E}"/>
          </ac:picMkLst>
        </pc:picChg>
        <pc:picChg chg="mod">
          <ac:chgData name="Anneloes Baan" userId="62a0e917-d76f-4bcd-844d-3761fd028203" providerId="ADAL" clId="{CBA4BB2A-2EF1-407B-BC98-FFF5E8E65B7C}" dt="2022-03-31T08:57:34.962" v="2"/>
          <ac:picMkLst>
            <pc:docMk/>
            <pc:sldMk cId="1789264169" sldId="257"/>
            <ac:picMk id="37" creationId="{5096ABF8-0858-485E-AEF0-0BD5B56E3B15}"/>
          </ac:picMkLst>
        </pc:picChg>
        <pc:picChg chg="mod">
          <ac:chgData name="Anneloes Baan" userId="62a0e917-d76f-4bcd-844d-3761fd028203" providerId="ADAL" clId="{CBA4BB2A-2EF1-407B-BC98-FFF5E8E65B7C}" dt="2022-03-31T08:58:58.171" v="4"/>
          <ac:picMkLst>
            <pc:docMk/>
            <pc:sldMk cId="1789264169" sldId="257"/>
            <ac:picMk id="42" creationId="{20498675-C512-4D10-8656-3E2A15D2DAF7}"/>
          </ac:picMkLst>
        </pc:picChg>
        <pc:picChg chg="mod">
          <ac:chgData name="Anneloes Baan" userId="62a0e917-d76f-4bcd-844d-3761fd028203" providerId="ADAL" clId="{CBA4BB2A-2EF1-407B-BC98-FFF5E8E65B7C}" dt="2022-03-31T08:58:58.171" v="4"/>
          <ac:picMkLst>
            <pc:docMk/>
            <pc:sldMk cId="1789264169" sldId="257"/>
            <ac:picMk id="43" creationId="{BB06109F-DA32-4406-ABC7-2D62954ED539}"/>
          </ac:picMkLst>
        </pc:picChg>
        <pc:picChg chg="mod">
          <ac:chgData name="Anneloes Baan" userId="62a0e917-d76f-4bcd-844d-3761fd028203" providerId="ADAL" clId="{CBA4BB2A-2EF1-407B-BC98-FFF5E8E65B7C}" dt="2022-03-31T08:58:58.171" v="4"/>
          <ac:picMkLst>
            <pc:docMk/>
            <pc:sldMk cId="1789264169" sldId="257"/>
            <ac:picMk id="44" creationId="{F7258F2E-89BD-40CE-A78C-FB75295B0972}"/>
          </ac:picMkLst>
        </pc:picChg>
        <pc:picChg chg="mod">
          <ac:chgData name="Anneloes Baan" userId="62a0e917-d76f-4bcd-844d-3761fd028203" providerId="ADAL" clId="{CBA4BB2A-2EF1-407B-BC98-FFF5E8E65B7C}" dt="2022-03-31T08:58:58.171" v="4"/>
          <ac:picMkLst>
            <pc:docMk/>
            <pc:sldMk cId="1789264169" sldId="257"/>
            <ac:picMk id="45" creationId="{DD061DBD-5139-4DFD-B1CB-3C31FEA83805}"/>
          </ac:picMkLst>
        </pc:picChg>
        <pc:picChg chg="mod">
          <ac:chgData name="Anneloes Baan" userId="62a0e917-d76f-4bcd-844d-3761fd028203" providerId="ADAL" clId="{CBA4BB2A-2EF1-407B-BC98-FFF5E8E65B7C}" dt="2022-03-31T08:58:58.171" v="4"/>
          <ac:picMkLst>
            <pc:docMk/>
            <pc:sldMk cId="1789264169" sldId="257"/>
            <ac:picMk id="46" creationId="{F2086E9A-73EA-46B2-B075-3E6F0DB1C0F3}"/>
          </ac:picMkLst>
        </pc:picChg>
        <pc:picChg chg="mod">
          <ac:chgData name="Anneloes Baan" userId="62a0e917-d76f-4bcd-844d-3761fd028203" providerId="ADAL" clId="{CBA4BB2A-2EF1-407B-BC98-FFF5E8E65B7C}" dt="2022-03-31T08:58:58.171" v="4"/>
          <ac:picMkLst>
            <pc:docMk/>
            <pc:sldMk cId="1789264169" sldId="257"/>
            <ac:picMk id="47" creationId="{ECDA9D8A-9CF7-4503-AE91-BB475C284D6A}"/>
          </ac:picMkLst>
        </pc:picChg>
        <pc:picChg chg="mod">
          <ac:chgData name="Anneloes Baan" userId="62a0e917-d76f-4bcd-844d-3761fd028203" providerId="ADAL" clId="{CBA4BB2A-2EF1-407B-BC98-FFF5E8E65B7C}" dt="2022-03-31T08:58:58.171" v="4"/>
          <ac:picMkLst>
            <pc:docMk/>
            <pc:sldMk cId="1789264169" sldId="257"/>
            <ac:picMk id="48" creationId="{429D31BC-0DF6-4D27-A881-75AC5CFFF9BF}"/>
          </ac:picMkLst>
        </pc:picChg>
        <pc:picChg chg="mod">
          <ac:chgData name="Anneloes Baan" userId="62a0e917-d76f-4bcd-844d-3761fd028203" providerId="ADAL" clId="{CBA4BB2A-2EF1-407B-BC98-FFF5E8E65B7C}" dt="2022-03-31T08:58:58.171" v="4"/>
          <ac:picMkLst>
            <pc:docMk/>
            <pc:sldMk cId="1789264169" sldId="257"/>
            <ac:picMk id="53" creationId="{7B44D3CD-C01A-497C-AB43-85E3C3350B66}"/>
          </ac:picMkLst>
        </pc:picChg>
        <pc:picChg chg="mod">
          <ac:chgData name="Anneloes Baan" userId="62a0e917-d76f-4bcd-844d-3761fd028203" providerId="ADAL" clId="{CBA4BB2A-2EF1-407B-BC98-FFF5E8E65B7C}" dt="2022-03-31T08:58:58.171" v="4"/>
          <ac:picMkLst>
            <pc:docMk/>
            <pc:sldMk cId="1789264169" sldId="257"/>
            <ac:picMk id="54" creationId="{2284FEB9-FEEC-48D5-A554-06CEB1B45355}"/>
          </ac:picMkLst>
        </pc:picChg>
        <pc:picChg chg="mod">
          <ac:chgData name="Anneloes Baan" userId="62a0e917-d76f-4bcd-844d-3761fd028203" providerId="ADAL" clId="{CBA4BB2A-2EF1-407B-BC98-FFF5E8E65B7C}" dt="2022-03-31T08:58:58.171" v="4"/>
          <ac:picMkLst>
            <pc:docMk/>
            <pc:sldMk cId="1789264169" sldId="257"/>
            <ac:picMk id="55" creationId="{B52B2328-0A2E-4389-A6E4-6A1036B9F8E6}"/>
          </ac:picMkLst>
        </pc:picChg>
      </pc:sldChg>
    </pc:docChg>
  </pc:docChgLst>
  <pc:docChgLst>
    <pc:chgData name="Angelique Brevé" userId="S::a.breve@veiligheid.nl::6eecfb64-3bc8-4d66-9d51-75eb5f83c6fc" providerId="AD" clId="Web-{CD6C91FB-14B8-55FD-CE8E-23C9C81E6654}"/>
    <pc:docChg chg="modSld">
      <pc:chgData name="Angelique Brevé" userId="S::a.breve@veiligheid.nl::6eecfb64-3bc8-4d66-9d51-75eb5f83c6fc" providerId="AD" clId="Web-{CD6C91FB-14B8-55FD-CE8E-23C9C81E6654}" dt="2022-01-24T10:06:09.350" v="8" actId="1076"/>
      <pc:docMkLst>
        <pc:docMk/>
      </pc:docMkLst>
      <pc:sldChg chg="modSp">
        <pc:chgData name="Angelique Brevé" userId="S::a.breve@veiligheid.nl::6eecfb64-3bc8-4d66-9d51-75eb5f83c6fc" providerId="AD" clId="Web-{CD6C91FB-14B8-55FD-CE8E-23C9C81E6654}" dt="2022-01-24T10:06:09.350" v="8" actId="1076"/>
        <pc:sldMkLst>
          <pc:docMk/>
          <pc:sldMk cId="2159836573" sldId="256"/>
        </pc:sldMkLst>
        <pc:picChg chg="mod">
          <ac:chgData name="Angelique Brevé" userId="S::a.breve@veiligheid.nl::6eecfb64-3bc8-4d66-9d51-75eb5f83c6fc" providerId="AD" clId="Web-{CD6C91FB-14B8-55FD-CE8E-23C9C81E6654}" dt="2022-01-24T10:06:03.663" v="7" actId="14100"/>
          <ac:picMkLst>
            <pc:docMk/>
            <pc:sldMk cId="2159836573" sldId="256"/>
            <ac:picMk id="14" creationId="{379779F3-EF00-437C-873A-6E6F7946AD17}"/>
          </ac:picMkLst>
        </pc:picChg>
        <pc:picChg chg="mod">
          <ac:chgData name="Angelique Brevé" userId="S::a.breve@veiligheid.nl::6eecfb64-3bc8-4d66-9d51-75eb5f83c6fc" providerId="AD" clId="Web-{CD6C91FB-14B8-55FD-CE8E-23C9C81E6654}" dt="2022-01-24T10:06:09.350" v="8" actId="1076"/>
          <ac:picMkLst>
            <pc:docMk/>
            <pc:sldMk cId="2159836573" sldId="256"/>
            <ac:picMk id="15" creationId="{B0906B75-583A-4F69-A7AE-21DB710C4E46}"/>
          </ac:picMkLst>
        </pc:picChg>
        <pc:picChg chg="mod">
          <ac:chgData name="Angelique Brevé" userId="S::a.breve@veiligheid.nl::6eecfb64-3bc8-4d66-9d51-75eb5f83c6fc" providerId="AD" clId="Web-{CD6C91FB-14B8-55FD-CE8E-23C9C81E6654}" dt="2022-01-24T10:05:48.194" v="5" actId="1076"/>
          <ac:picMkLst>
            <pc:docMk/>
            <pc:sldMk cId="2159836573" sldId="256"/>
            <ac:picMk id="24" creationId="{70110F7A-B0CD-4E6E-AE21-01BC946E3215}"/>
          </ac:picMkLst>
        </pc:picChg>
        <pc:picChg chg="mod">
          <ac:chgData name="Angelique Brevé" userId="S::a.breve@veiligheid.nl::6eecfb64-3bc8-4d66-9d51-75eb5f83c6fc" providerId="AD" clId="Web-{CD6C91FB-14B8-55FD-CE8E-23C9C81E6654}" dt="2022-01-24T10:05:53.569" v="6" actId="1076"/>
          <ac:picMkLst>
            <pc:docMk/>
            <pc:sldMk cId="2159836573" sldId="256"/>
            <ac:picMk id="26" creationId="{0643102B-3982-4E2D-9FD7-8881EC5E514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94C02-5455-4037-ABE9-C8190737455E}" type="datetimeFigureOut">
              <a:rPr lang="nl-NL" smtClean="0"/>
              <a:t>14-8-2023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8B924-249E-4242-920C-5979BE23CE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425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8B924-249E-4242-920C-5979BE23CE9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91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8AB60-E102-48EC-8216-D05EDE479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30BEE72-D177-4BAE-90EA-675EB7565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D3FB35-5B8F-4243-B227-EBD95BAAE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13F6-DADD-4CAF-A584-FAD06ED62B65}" type="datetimeFigureOut">
              <a:rPr lang="nl-NL" smtClean="0"/>
              <a:t>14-8-2023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98ADBC-A3C7-4E18-A03C-2E471D2B7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417E8C-EF6B-4497-8425-53322956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4984-CE13-4B6E-83E1-EAEDA512C6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495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18D75-FDE7-4C7C-8A47-9B0E607CB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E83D9A4-2DCF-416B-B3BC-42A3F1A97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32AA79-3074-4B26-A7D1-4C7DB1E29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13F6-DADD-4CAF-A584-FAD06ED62B65}" type="datetimeFigureOut">
              <a:rPr lang="nl-NL" smtClean="0"/>
              <a:t>14-8-2023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D45396-B39B-4E20-B499-D2F2919E8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27E212-0BB1-451F-AAEC-6048478A7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4984-CE13-4B6E-83E1-EAEDA512C6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19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A2F3605-C460-4E00-B2D7-FEB820A7F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7EA554A-763E-469E-8F5D-465080181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FAF0E5-436A-4151-99F5-EABA145E4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13F6-DADD-4CAF-A584-FAD06ED62B65}" type="datetimeFigureOut">
              <a:rPr lang="nl-NL" smtClean="0"/>
              <a:t>14-8-2023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299633-194C-4F38-931E-9FBC4AFC0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AF6AA8-86BD-4AB2-8F31-7DC532F36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4984-CE13-4B6E-83E1-EAEDA512C6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605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4F6C8E-CF48-4487-BAD9-7E8062D96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289583-CA54-45F4-A84C-2A38FFB2B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8DF552-FCF2-4359-927A-28ED7E8A9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13F6-DADD-4CAF-A584-FAD06ED62B65}" type="datetimeFigureOut">
              <a:rPr lang="nl-NL" smtClean="0"/>
              <a:t>14-8-2023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CE7BE6-84A9-45DB-805E-182597E0B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1BB063-678F-4F41-9278-0A1245793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4984-CE13-4B6E-83E1-EAEDA512C6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175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AC92E-0E42-4002-A7B0-F186039A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6F2951-F7F2-40BF-9FB3-D1B7005B3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15240E-46FB-405F-9B1B-88CE2C8D8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13F6-DADD-4CAF-A584-FAD06ED62B65}" type="datetimeFigureOut">
              <a:rPr lang="nl-NL" smtClean="0"/>
              <a:t>14-8-2023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5B6DD3-6297-4C1B-A986-DF0CCFC4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B6F1BD-BAB4-40EC-8EE3-CCB9E18D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4984-CE13-4B6E-83E1-EAEDA512C6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076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44E68-1E43-4495-9CB8-FDD678112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F24634-DCA4-4386-B356-997141BCC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5758711-7E36-4676-83B2-52A3F4876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69BCC50-BDC0-4C40-A005-1C73CFC81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13F6-DADD-4CAF-A584-FAD06ED62B65}" type="datetimeFigureOut">
              <a:rPr lang="nl-NL" smtClean="0"/>
              <a:t>14-8-2023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E443A42-E202-4D00-891C-250FE1D9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2AB117F-EB7D-40E0-B57D-B7B3FEA9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4984-CE13-4B6E-83E1-EAEDA512C6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44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68B66-F5E4-444B-A514-3AFF1268D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36B281-AF06-4868-B2CD-895CFE7ED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5A40B61-9B23-4AFB-BFB5-169FD1B28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F5717DD-B1EC-4900-8179-5EF370D4C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DFC7667-3D2C-4DC8-A90B-14AEF47E6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9CBF31C-38E4-482A-81E1-BC14953CD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13F6-DADD-4CAF-A584-FAD06ED62B65}" type="datetimeFigureOut">
              <a:rPr lang="nl-NL" smtClean="0"/>
              <a:t>14-8-2023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4C4BCB1-26E6-4978-9939-CBF4C1A87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730F984-AC07-4978-85CE-EC7247D84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4984-CE13-4B6E-83E1-EAEDA512C6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298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A0796A-993A-407A-9D3E-1E799A61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7DA1D27-E468-4C72-B884-5A83A61A3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13F6-DADD-4CAF-A584-FAD06ED62B65}" type="datetimeFigureOut">
              <a:rPr lang="nl-NL" smtClean="0"/>
              <a:t>14-8-2023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9C92428-5F7E-4C48-B02F-9A0D466C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8257193-2490-4E48-9C22-CCB188D08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4984-CE13-4B6E-83E1-EAEDA512C6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770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24066A3-9F63-4124-B628-3D21A477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13F6-DADD-4CAF-A584-FAD06ED62B65}" type="datetimeFigureOut">
              <a:rPr lang="nl-NL" smtClean="0"/>
              <a:t>14-8-2023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587E651-7C51-4A1A-AAD7-DFD4B6E1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51E5C0-7FCC-4073-8658-6AAA840D2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4984-CE13-4B6E-83E1-EAEDA512C6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52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A284A-10D6-4DFD-95E7-F91FDFB7D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B7F2CA-4852-492A-8729-05141615A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0CDACA-6978-4B85-AA7A-F476DA32A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109C24-E7C3-4F10-82BA-29ECEF84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13F6-DADD-4CAF-A584-FAD06ED62B65}" type="datetimeFigureOut">
              <a:rPr lang="nl-NL" smtClean="0"/>
              <a:t>14-8-2023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62E431C-20C6-416D-87C5-D920EF11E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D441FB-1EE6-471E-89F4-02FF01F82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4984-CE13-4B6E-83E1-EAEDA512C6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599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3A4EF6-465F-4288-B953-E5FC4D0D8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E71FAC3-6435-4F51-9884-D497119C14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59C9D4-975E-448C-8ADD-DA194388C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91306A1-EE21-481E-BC0C-A9227535E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13F6-DADD-4CAF-A584-FAD06ED62B65}" type="datetimeFigureOut">
              <a:rPr lang="nl-NL" smtClean="0"/>
              <a:t>14-8-2023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F9C7F1E-6FE2-46FE-948A-A2921A91D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D0D3B57-B930-48D9-A554-49F5E7BA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4984-CE13-4B6E-83E1-EAEDA512C6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148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69DF572-736A-4215-9AAB-5D72C7AA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617AF3-31C2-4318-802F-F08342E84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1E33E1-7971-4B9A-85C4-32B6017F2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B13F6-DADD-4CAF-A584-FAD06ED62B65}" type="datetimeFigureOut">
              <a:rPr lang="nl-NL" smtClean="0"/>
              <a:t>14-8-2023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784834-4BEB-4732-A49F-7A68FFE82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9E3C89-9628-4753-9E8C-AD8AC0EE4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34984-CE13-4B6E-83E1-EAEDA512C6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01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audio" Target="../media/media13.mp3"/><Relationship Id="rId21" Type="http://schemas.microsoft.com/office/2007/relationships/media" Target="../media/media11.mp3"/><Relationship Id="rId42" Type="http://schemas.openxmlformats.org/officeDocument/2006/relationships/audio" Target="../media/media21.mp3"/><Relationship Id="rId47" Type="http://schemas.microsoft.com/office/2007/relationships/media" Target="../media/media24.mp3"/><Relationship Id="rId63" Type="http://schemas.microsoft.com/office/2007/relationships/media" Target="../media/media32.mp3"/><Relationship Id="rId68" Type="http://schemas.openxmlformats.org/officeDocument/2006/relationships/audio" Target="../media/media34.mp3"/><Relationship Id="rId84" Type="http://schemas.openxmlformats.org/officeDocument/2006/relationships/image" Target="../media/image6.png"/><Relationship Id="rId16" Type="http://schemas.openxmlformats.org/officeDocument/2006/relationships/audio" Target="../media/media8.mp3"/><Relationship Id="rId11" Type="http://schemas.microsoft.com/office/2007/relationships/media" Target="../media/media6.mp3"/><Relationship Id="rId32" Type="http://schemas.openxmlformats.org/officeDocument/2006/relationships/audio" Target="../media/media16.mp3"/><Relationship Id="rId37" Type="http://schemas.microsoft.com/office/2007/relationships/media" Target="../media/media19.mp3"/><Relationship Id="rId53" Type="http://schemas.microsoft.com/office/2007/relationships/media" Target="../media/media27.mp3"/><Relationship Id="rId58" Type="http://schemas.openxmlformats.org/officeDocument/2006/relationships/audio" Target="../media/media29.mp3"/><Relationship Id="rId74" Type="http://schemas.openxmlformats.org/officeDocument/2006/relationships/audio" Target="../media/media37.mp3"/><Relationship Id="rId79" Type="http://schemas.openxmlformats.org/officeDocument/2006/relationships/image" Target="../media/image1.png"/><Relationship Id="rId5" Type="http://schemas.microsoft.com/office/2007/relationships/media" Target="../media/media3.mp3"/><Relationship Id="rId19" Type="http://schemas.microsoft.com/office/2007/relationships/media" Target="../media/media10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microsoft.com/office/2007/relationships/media" Target="../media/media14.mp3"/><Relationship Id="rId30" Type="http://schemas.openxmlformats.org/officeDocument/2006/relationships/audio" Target="../media/media15.mp3"/><Relationship Id="rId35" Type="http://schemas.microsoft.com/office/2007/relationships/media" Target="../media/media18.mp3"/><Relationship Id="rId43" Type="http://schemas.microsoft.com/office/2007/relationships/media" Target="../media/media22.mp3"/><Relationship Id="rId48" Type="http://schemas.openxmlformats.org/officeDocument/2006/relationships/audio" Target="../media/media24.mp3"/><Relationship Id="rId56" Type="http://schemas.openxmlformats.org/officeDocument/2006/relationships/audio" Target="../media/media28.mp3"/><Relationship Id="rId64" Type="http://schemas.openxmlformats.org/officeDocument/2006/relationships/audio" Target="../media/media32.mp3"/><Relationship Id="rId69" Type="http://schemas.microsoft.com/office/2007/relationships/media" Target="../media/media35.mp3"/><Relationship Id="rId77" Type="http://schemas.openxmlformats.org/officeDocument/2006/relationships/slideLayout" Target="../slideLayouts/slideLayout1.xml"/><Relationship Id="rId8" Type="http://schemas.openxmlformats.org/officeDocument/2006/relationships/audio" Target="../media/media4.mp3"/><Relationship Id="rId51" Type="http://schemas.microsoft.com/office/2007/relationships/media" Target="../media/media26.mp3"/><Relationship Id="rId72" Type="http://schemas.openxmlformats.org/officeDocument/2006/relationships/audio" Target="../media/media36.mp3"/><Relationship Id="rId80" Type="http://schemas.openxmlformats.org/officeDocument/2006/relationships/image" Target="../media/image2.png"/><Relationship Id="rId85" Type="http://schemas.openxmlformats.org/officeDocument/2006/relationships/image" Target="../media/image7.png"/><Relationship Id="rId3" Type="http://schemas.microsoft.com/office/2007/relationships/media" Target="../media/media2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33" Type="http://schemas.microsoft.com/office/2007/relationships/media" Target="../media/media17.mp3"/><Relationship Id="rId38" Type="http://schemas.openxmlformats.org/officeDocument/2006/relationships/audio" Target="../media/media19.mp3"/><Relationship Id="rId46" Type="http://schemas.openxmlformats.org/officeDocument/2006/relationships/audio" Target="../media/media23.mp3"/><Relationship Id="rId59" Type="http://schemas.microsoft.com/office/2007/relationships/media" Target="../media/media30.mp3"/><Relationship Id="rId67" Type="http://schemas.microsoft.com/office/2007/relationships/media" Target="../media/media34.mp3"/><Relationship Id="rId20" Type="http://schemas.openxmlformats.org/officeDocument/2006/relationships/audio" Target="../media/media10.mp3"/><Relationship Id="rId41" Type="http://schemas.microsoft.com/office/2007/relationships/media" Target="../media/media21.mp3"/><Relationship Id="rId54" Type="http://schemas.openxmlformats.org/officeDocument/2006/relationships/audio" Target="../media/media27.mp3"/><Relationship Id="rId62" Type="http://schemas.openxmlformats.org/officeDocument/2006/relationships/audio" Target="../media/media31.mp3"/><Relationship Id="rId70" Type="http://schemas.openxmlformats.org/officeDocument/2006/relationships/audio" Target="../media/media35.mp3"/><Relationship Id="rId75" Type="http://schemas.microsoft.com/office/2007/relationships/media" Target="../media/media38.mp3"/><Relationship Id="rId83" Type="http://schemas.openxmlformats.org/officeDocument/2006/relationships/image" Target="../media/image5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audio" Target="../media/media14.mp3"/><Relationship Id="rId36" Type="http://schemas.openxmlformats.org/officeDocument/2006/relationships/audio" Target="../media/media18.mp3"/><Relationship Id="rId49" Type="http://schemas.microsoft.com/office/2007/relationships/media" Target="../media/media25.mp3"/><Relationship Id="rId57" Type="http://schemas.microsoft.com/office/2007/relationships/media" Target="../media/media29.mp3"/><Relationship Id="rId10" Type="http://schemas.openxmlformats.org/officeDocument/2006/relationships/audio" Target="../media/media5.mp3"/><Relationship Id="rId31" Type="http://schemas.microsoft.com/office/2007/relationships/media" Target="../media/media16.mp3"/><Relationship Id="rId44" Type="http://schemas.openxmlformats.org/officeDocument/2006/relationships/audio" Target="../media/media22.mp3"/><Relationship Id="rId52" Type="http://schemas.openxmlformats.org/officeDocument/2006/relationships/audio" Target="../media/media26.mp3"/><Relationship Id="rId60" Type="http://schemas.openxmlformats.org/officeDocument/2006/relationships/audio" Target="../media/media30.mp3"/><Relationship Id="rId65" Type="http://schemas.microsoft.com/office/2007/relationships/media" Target="../media/media33.mp3"/><Relationship Id="rId73" Type="http://schemas.microsoft.com/office/2007/relationships/media" Target="../media/media37.mp3"/><Relationship Id="rId78" Type="http://schemas.openxmlformats.org/officeDocument/2006/relationships/notesSlide" Target="../notesSlides/notesSlide1.xml"/><Relationship Id="rId81" Type="http://schemas.openxmlformats.org/officeDocument/2006/relationships/image" Target="../media/image3.png"/><Relationship Id="rId86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9" Type="http://schemas.microsoft.com/office/2007/relationships/media" Target="../media/media20.mp3"/><Relationship Id="rId34" Type="http://schemas.openxmlformats.org/officeDocument/2006/relationships/audio" Target="../media/media17.mp3"/><Relationship Id="rId50" Type="http://schemas.openxmlformats.org/officeDocument/2006/relationships/audio" Target="../media/media25.mp3"/><Relationship Id="rId55" Type="http://schemas.microsoft.com/office/2007/relationships/media" Target="../media/media28.mp3"/><Relationship Id="rId76" Type="http://schemas.openxmlformats.org/officeDocument/2006/relationships/audio" Target="../media/media38.mp3"/><Relationship Id="rId7" Type="http://schemas.microsoft.com/office/2007/relationships/media" Target="../media/media4.mp3"/><Relationship Id="rId71" Type="http://schemas.microsoft.com/office/2007/relationships/media" Target="../media/media36.mp3"/><Relationship Id="rId2" Type="http://schemas.openxmlformats.org/officeDocument/2006/relationships/audio" Target="../media/media1.mp3"/><Relationship Id="rId29" Type="http://schemas.microsoft.com/office/2007/relationships/media" Target="../media/media15.mp3"/><Relationship Id="rId24" Type="http://schemas.openxmlformats.org/officeDocument/2006/relationships/audio" Target="../media/media12.mp3"/><Relationship Id="rId40" Type="http://schemas.openxmlformats.org/officeDocument/2006/relationships/audio" Target="../media/media20.mp3"/><Relationship Id="rId45" Type="http://schemas.microsoft.com/office/2007/relationships/media" Target="../media/media23.mp3"/><Relationship Id="rId66" Type="http://schemas.openxmlformats.org/officeDocument/2006/relationships/audio" Target="../media/media33.mp3"/><Relationship Id="rId87" Type="http://schemas.openxmlformats.org/officeDocument/2006/relationships/image" Target="../media/image9.png"/><Relationship Id="rId61" Type="http://schemas.microsoft.com/office/2007/relationships/media" Target="../media/media31.mp3"/><Relationship Id="rId8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379779F3-EF00-437C-873A-6E6F7946AD17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6463323" y="11292"/>
            <a:ext cx="880300" cy="84260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0643102B-3982-4E2D-9FD7-8881EC5E514D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6280091" y="596536"/>
            <a:ext cx="462993" cy="78482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B0906B75-583A-4F69-A7AE-21DB710C4E46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7022712" y="660972"/>
            <a:ext cx="714375" cy="809625"/>
          </a:xfrm>
          <a:prstGeom prst="rect">
            <a:avLst/>
          </a:prstGeom>
        </p:spPr>
      </p:pic>
      <p:sp>
        <p:nvSpPr>
          <p:cNvPr id="4" name="Aanleiding">
            <a:extLst>
              <a:ext uri="{FF2B5EF4-FFF2-40B4-BE49-F238E27FC236}">
                <a16:creationId xmlns:a16="http://schemas.microsoft.com/office/drawing/2014/main" id="{EFA70E59-A005-4312-AC98-BD84F53331A1}"/>
              </a:ext>
            </a:extLst>
          </p:cNvPr>
          <p:cNvSpPr txBox="1"/>
          <p:nvPr/>
        </p:nvSpPr>
        <p:spPr>
          <a:xfrm>
            <a:off x="772216" y="550622"/>
            <a:ext cx="1035755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825500">
              <a:lnSpc>
                <a:spcPct val="90000"/>
              </a:lnSpc>
              <a:defRPr sz="6000" b="1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Vertelposter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F7FCA31-27A7-4B45-9F75-0946C3F917DE}"/>
              </a:ext>
            </a:extLst>
          </p:cNvPr>
          <p:cNvSpPr txBox="1"/>
          <p:nvPr/>
        </p:nvSpPr>
        <p:spPr>
          <a:xfrm>
            <a:off x="730154" y="1784411"/>
            <a:ext cx="2034531" cy="41545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defTabSz="825500">
              <a:lnSpc>
                <a:spcPct val="120000"/>
              </a:lnSpc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b="1" dirty="0">
                <a:latin typeface="Verdana"/>
                <a:ea typeface="Verdana"/>
              </a:rPr>
              <a:t>Groep 1 &amp; 2 – In huis</a:t>
            </a:r>
          </a:p>
          <a:p>
            <a:pPr marL="228600" indent="-228600" defTabSz="825500">
              <a:lnSpc>
                <a:spcPct val="150000"/>
              </a:lnSpc>
              <a:buFont typeface="+mj-lt"/>
              <a:buAutoNum type="arabicPeriod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/>
                <a:ea typeface="Verdana"/>
                <a:cs typeface="Times"/>
                <a:sym typeface="Times"/>
              </a:rPr>
              <a:t>Baby</a:t>
            </a:r>
            <a:endParaRPr lang="nl-NL" sz="1200" dirty="0">
              <a:solidFill>
                <a:srgbClr val="000000"/>
              </a:solidFill>
              <a:latin typeface="Verdana"/>
              <a:ea typeface="Verdana"/>
              <a:cs typeface="Times"/>
            </a:endParaRPr>
          </a:p>
          <a:p>
            <a:pPr marL="228600" indent="-228600" defTabSz="825500">
              <a:lnSpc>
                <a:spcPct val="150000"/>
              </a:lnSpc>
              <a:buFont typeface="+mj-lt"/>
              <a:buAutoNum type="arabicPeriod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/>
                <a:ea typeface="Verdana"/>
                <a:cs typeface="Times"/>
                <a:sym typeface="Times"/>
              </a:rPr>
              <a:t>Blaffen</a:t>
            </a:r>
            <a:endParaRPr lang="nl-NL" sz="1200" dirty="0">
              <a:solidFill>
                <a:srgbClr val="000000"/>
              </a:solidFill>
              <a:latin typeface="Verdana"/>
              <a:ea typeface="Verdana"/>
              <a:cs typeface="Times"/>
            </a:endParaRPr>
          </a:p>
          <a:p>
            <a:pPr marL="228600" indent="-228600" defTabSz="825500">
              <a:lnSpc>
                <a:spcPct val="150000"/>
              </a:lnSpc>
              <a:buFont typeface="+mj-lt"/>
              <a:buAutoNum type="arabicPeriod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/>
                <a:ea typeface="Verdana"/>
                <a:cs typeface="Times"/>
                <a:sym typeface="Times"/>
              </a:rPr>
              <a:t>Boormachine</a:t>
            </a:r>
            <a:endParaRPr lang="nl-NL" sz="1200" dirty="0">
              <a:solidFill>
                <a:srgbClr val="000000"/>
              </a:solidFill>
              <a:latin typeface="Verdana"/>
              <a:ea typeface="Verdana"/>
              <a:cs typeface="Times"/>
            </a:endParaRPr>
          </a:p>
          <a:p>
            <a:pPr marL="228600" indent="-228600" defTabSz="825500">
              <a:lnSpc>
                <a:spcPct val="150000"/>
              </a:lnSpc>
              <a:buFont typeface="+mj-lt"/>
              <a:buAutoNum type="arabicPeriod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/>
                <a:ea typeface="Verdana"/>
                <a:cs typeface="Times"/>
                <a:sym typeface="Times"/>
              </a:rPr>
              <a:t>Deurbel</a:t>
            </a:r>
            <a:endParaRPr lang="nl-NL" sz="1200" dirty="0">
              <a:solidFill>
                <a:srgbClr val="000000"/>
              </a:solidFill>
              <a:latin typeface="Verdana"/>
              <a:ea typeface="Verdana"/>
              <a:cs typeface="Times"/>
            </a:endParaRPr>
          </a:p>
          <a:p>
            <a:pPr marL="228600" indent="-228600" defTabSz="825500">
              <a:lnSpc>
                <a:spcPct val="150000"/>
              </a:lnSpc>
              <a:buFont typeface="+mj-lt"/>
              <a:buAutoNum type="arabicPeriod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/>
                <a:ea typeface="Verdana"/>
                <a:cs typeface="Times"/>
                <a:sym typeface="Times"/>
              </a:rPr>
              <a:t>Druppelende kraan</a:t>
            </a:r>
            <a:endParaRPr lang="nl-NL" sz="1200" dirty="0">
              <a:solidFill>
                <a:srgbClr val="000000"/>
              </a:solidFill>
              <a:latin typeface="Verdana"/>
              <a:ea typeface="Verdana"/>
              <a:cs typeface="Times"/>
            </a:endParaRPr>
          </a:p>
          <a:p>
            <a:pPr marL="228600" indent="-228600" defTabSz="825500">
              <a:lnSpc>
                <a:spcPct val="150000"/>
              </a:lnSpc>
              <a:buFont typeface="+mj-lt"/>
              <a:buAutoNum type="arabicPeriod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/>
                <a:ea typeface="Verdana"/>
                <a:cs typeface="Times"/>
                <a:sym typeface="Times"/>
              </a:rPr>
              <a:t>Duif</a:t>
            </a:r>
            <a:endParaRPr lang="nl-NL" sz="1200" dirty="0">
              <a:solidFill>
                <a:srgbClr val="000000"/>
              </a:solidFill>
              <a:latin typeface="Verdana"/>
              <a:ea typeface="Verdana"/>
              <a:cs typeface="Times"/>
            </a:endParaRPr>
          </a:p>
          <a:p>
            <a:pPr marL="228600" indent="-228600" defTabSz="825500">
              <a:lnSpc>
                <a:spcPct val="150000"/>
              </a:lnSpc>
              <a:buFont typeface="+mj-lt"/>
              <a:buAutoNum type="arabicPeriod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/>
                <a:ea typeface="Verdana"/>
                <a:cs typeface="Times"/>
                <a:sym typeface="Times"/>
              </a:rPr>
              <a:t>Gitaar</a:t>
            </a:r>
            <a:endParaRPr lang="nl-NL" sz="1200" dirty="0">
              <a:solidFill>
                <a:srgbClr val="000000"/>
              </a:solidFill>
              <a:latin typeface="Verdana"/>
              <a:ea typeface="Verdana"/>
              <a:cs typeface="Times"/>
            </a:endParaRPr>
          </a:p>
          <a:p>
            <a:pPr marL="228600" indent="-228600" defTabSz="825500">
              <a:lnSpc>
                <a:spcPct val="150000"/>
              </a:lnSpc>
              <a:buFont typeface="+mj-lt"/>
              <a:buAutoNum type="arabicPeriod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/>
                <a:ea typeface="Verdana"/>
                <a:cs typeface="Times"/>
                <a:sym typeface="Times"/>
              </a:rPr>
              <a:t>Handmixer</a:t>
            </a:r>
            <a:endParaRPr lang="nl-NL" sz="1200" dirty="0">
              <a:solidFill>
                <a:srgbClr val="000000"/>
              </a:solidFill>
              <a:latin typeface="Verdana"/>
              <a:ea typeface="Verdana"/>
              <a:cs typeface="Times"/>
            </a:endParaRPr>
          </a:p>
          <a:p>
            <a:pPr marL="228600" indent="-228600" algn="l" defTabSz="825500">
              <a:lnSpc>
                <a:spcPct val="150000"/>
              </a:lnSpc>
              <a:buFont typeface="+mj-lt"/>
              <a:buAutoNum type="arabicPeriod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/>
                <a:sym typeface="Times"/>
              </a:rPr>
              <a:t> “Hey”</a:t>
            </a:r>
          </a:p>
          <a:p>
            <a:pPr marL="228600" indent="-228600" algn="l" defTabSz="825500">
              <a:lnSpc>
                <a:spcPct val="150000"/>
              </a:lnSpc>
              <a:buFont typeface="+mj-lt"/>
              <a:buAutoNum type="arabicPeriod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/>
                <a:sym typeface="Times"/>
              </a:rPr>
              <a:t> Kat</a:t>
            </a:r>
          </a:p>
          <a:p>
            <a:pPr marL="228600" indent="-228600" algn="l" defTabSz="825500">
              <a:lnSpc>
                <a:spcPct val="150000"/>
              </a:lnSpc>
              <a:buFont typeface="+mj-lt"/>
              <a:buAutoNum type="arabicPeriod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/>
                <a:sym typeface="Times"/>
              </a:rPr>
              <a:t> Klok getik</a:t>
            </a:r>
          </a:p>
          <a:p>
            <a:pPr marL="228600" indent="-228600" defTabSz="825500">
              <a:lnSpc>
                <a:spcPct val="150000"/>
              </a:lnSpc>
              <a:buFont typeface="+mj-lt"/>
              <a:buAutoNum type="arabicPeriod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/>
                <a:sym typeface="Times"/>
              </a:rPr>
              <a:t> Kopje</a:t>
            </a:r>
          </a:p>
          <a:p>
            <a:pPr marL="228600" indent="-228600" defTabSz="825500">
              <a:lnSpc>
                <a:spcPct val="150000"/>
              </a:lnSpc>
              <a:buFont typeface="+mj-lt"/>
              <a:buAutoNum type="arabicPeriod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/>
                <a:sym typeface="Times"/>
              </a:rPr>
              <a:t> Koptelefoon</a:t>
            </a:r>
          </a:p>
          <a:p>
            <a:pPr marL="228600" indent="-228600" algn="l" defTabSz="825500">
              <a:lnSpc>
                <a:spcPct val="150000"/>
              </a:lnSpc>
              <a:buFont typeface="+mj-lt"/>
              <a:buAutoNum type="arabicPeriod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nl-NL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"/>
              <a:sym typeface="Time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AF79CC6-C13F-4B55-BC14-A42EBC5BC74D}"/>
              </a:ext>
            </a:extLst>
          </p:cNvPr>
          <p:cNvSpPr txBox="1"/>
          <p:nvPr/>
        </p:nvSpPr>
        <p:spPr>
          <a:xfrm>
            <a:off x="3275860" y="1784411"/>
            <a:ext cx="1896673" cy="4199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825500">
              <a:lnSpc>
                <a:spcPct val="150000"/>
              </a:lnSpc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nl-NL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 defTabSz="825500">
              <a:lnSpc>
                <a:spcPct val="150000"/>
              </a:lnSpc>
              <a:buFont typeface="+mj-lt"/>
              <a:buAutoNum type="arabicPeriod" startAt="14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/>
                <a:sym typeface="Times"/>
              </a:rPr>
              <a:t> Papegaai</a:t>
            </a:r>
          </a:p>
          <a:p>
            <a:pPr marL="228600" indent="-228600" defTabSz="825500">
              <a:lnSpc>
                <a:spcPct val="150000"/>
              </a:lnSpc>
              <a:buFont typeface="+mj-lt"/>
              <a:buAutoNum type="arabicPeriod" startAt="14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/>
                <a:sym typeface="Times"/>
              </a:rPr>
              <a:t> Radio</a:t>
            </a:r>
          </a:p>
          <a:p>
            <a:pPr marL="228600" indent="-228600" algn="l" defTabSz="825500">
              <a:lnSpc>
                <a:spcPct val="150000"/>
              </a:lnSpc>
              <a:buFont typeface="+mj-lt"/>
              <a:buAutoNum type="arabicPeriod" startAt="14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/>
                <a:sym typeface="Times"/>
              </a:rPr>
              <a:t> Skates</a:t>
            </a:r>
          </a:p>
          <a:p>
            <a:pPr marL="228600" indent="-228600" algn="l" defTabSz="825500">
              <a:lnSpc>
                <a:spcPct val="150000"/>
              </a:lnSpc>
              <a:buFont typeface="+mj-lt"/>
              <a:buAutoNum type="arabicPeriod" startAt="14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/>
                <a:sym typeface="Times"/>
              </a:rPr>
              <a:t> Stofzuiger</a:t>
            </a:r>
          </a:p>
          <a:p>
            <a:pPr marL="228600" indent="-228600" algn="l" defTabSz="825500">
              <a:lnSpc>
                <a:spcPct val="150000"/>
              </a:lnSpc>
              <a:buFont typeface="+mj-lt"/>
              <a:buAutoNum type="arabicPeriod" startAt="14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/>
                <a:sym typeface="Times"/>
              </a:rPr>
              <a:t> Telefoon</a:t>
            </a:r>
          </a:p>
          <a:p>
            <a:pPr marL="228600" indent="-228600" algn="l" defTabSz="825500">
              <a:lnSpc>
                <a:spcPct val="150000"/>
              </a:lnSpc>
              <a:buFont typeface="+mj-lt"/>
              <a:buAutoNum type="arabicPeriod" startAt="14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/>
                <a:sym typeface="Times"/>
              </a:rPr>
              <a:t> Televisie</a:t>
            </a:r>
          </a:p>
          <a:p>
            <a:pPr marL="228600" indent="-228600" algn="l" defTabSz="825500">
              <a:lnSpc>
                <a:spcPct val="150000"/>
              </a:lnSpc>
              <a:buFont typeface="+mj-lt"/>
              <a:buAutoNum type="arabicPeriod" startAt="14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/>
                <a:sym typeface="Times"/>
              </a:rPr>
              <a:t> Doorspoelen toilet</a:t>
            </a:r>
          </a:p>
          <a:p>
            <a:pPr marL="228600" indent="-228600" algn="l" defTabSz="825500">
              <a:lnSpc>
                <a:spcPct val="150000"/>
              </a:lnSpc>
              <a:buFont typeface="+mj-lt"/>
              <a:buAutoNum type="arabicPeriod" startAt="14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/>
                <a:sym typeface="Times"/>
              </a:rPr>
              <a:t> Vaas kapot</a:t>
            </a:r>
          </a:p>
          <a:p>
            <a:pPr marL="228600" indent="-228600" algn="l" defTabSz="825500">
              <a:lnSpc>
                <a:spcPct val="150000"/>
              </a:lnSpc>
              <a:buFont typeface="+mj-lt"/>
              <a:buAutoNum type="arabicPeriod" startAt="14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/>
                <a:sym typeface="Times"/>
              </a:rPr>
              <a:t> Vlieg</a:t>
            </a:r>
          </a:p>
          <a:p>
            <a:pPr marL="228600" indent="-228600" algn="l" defTabSz="825500">
              <a:lnSpc>
                <a:spcPct val="150000"/>
              </a:lnSpc>
              <a:buFont typeface="+mj-lt"/>
              <a:buAutoNum type="arabicPeriod" startAt="14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/>
                <a:sym typeface="Times"/>
              </a:rPr>
              <a:t> Vogelzang</a:t>
            </a:r>
          </a:p>
          <a:p>
            <a:pPr marL="228600" indent="-228600" algn="l" defTabSz="825500">
              <a:lnSpc>
                <a:spcPct val="150000"/>
              </a:lnSpc>
              <a:buFont typeface="+mj-lt"/>
              <a:buAutoNum type="arabicPeriod" startAt="14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/>
                <a:sym typeface="Times"/>
              </a:rPr>
              <a:t> Wasmachine</a:t>
            </a:r>
          </a:p>
          <a:p>
            <a:pPr marL="228600" indent="-228600" defTabSz="825500">
              <a:lnSpc>
                <a:spcPct val="150000"/>
              </a:lnSpc>
              <a:buFont typeface="+mj-lt"/>
              <a:buAutoNum type="arabicPeriod" startAt="14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/>
                <a:ea typeface="Verdana"/>
                <a:cs typeface="Times"/>
                <a:sym typeface="Times"/>
              </a:rPr>
              <a:t> Wekker</a:t>
            </a:r>
            <a:endParaRPr lang="nl-NL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"/>
            </a:endParaRPr>
          </a:p>
          <a:p>
            <a:pPr algn="l" defTabSz="825500">
              <a:lnSpc>
                <a:spcPct val="150000"/>
              </a:lnSpc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0E6FACE-2252-4EA4-978B-F8087D333623}"/>
              </a:ext>
            </a:extLst>
          </p:cNvPr>
          <p:cNvSpPr txBox="1"/>
          <p:nvPr/>
        </p:nvSpPr>
        <p:spPr>
          <a:xfrm>
            <a:off x="7225658" y="1784411"/>
            <a:ext cx="2541080" cy="4476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825500">
              <a:lnSpc>
                <a:spcPct val="150000"/>
              </a:lnSpc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b="1" dirty="0">
                <a:latin typeface="Verdana" panose="020B0604030504040204" pitchFamily="34" charset="0"/>
                <a:ea typeface="Verdana" panose="020B0604030504040204" pitchFamily="34" charset="0"/>
              </a:rPr>
              <a:t>Groep 3 &amp; 4 – Dagje strand</a:t>
            </a:r>
          </a:p>
          <a:p>
            <a:pPr marL="228600" indent="-228600" algn="l" defTabSz="825500">
              <a:lnSpc>
                <a:spcPct val="150000"/>
              </a:lnSpc>
              <a:buFont typeface="+mj-lt"/>
              <a:buAutoNum type="arabicPeriod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/>
                <a:sym typeface="Times"/>
              </a:rPr>
              <a:t>Auto</a:t>
            </a:r>
          </a:p>
          <a:p>
            <a:pPr marL="228600" indent="-228600" algn="l" defTabSz="825500">
              <a:lnSpc>
                <a:spcPct val="150000"/>
              </a:lnSpc>
              <a:buFont typeface="+mj-lt"/>
              <a:buAutoNum type="arabicPeriod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/>
                <a:sym typeface="Times"/>
              </a:rPr>
              <a:t>Blaffen</a:t>
            </a:r>
          </a:p>
          <a:p>
            <a:pPr marL="228600" indent="-228600" algn="l" defTabSz="825500">
              <a:lnSpc>
                <a:spcPct val="150000"/>
              </a:lnSpc>
              <a:buFont typeface="+mj-lt"/>
              <a:buAutoNum type="arabicPeriod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/>
                <a:sym typeface="Times"/>
              </a:rPr>
              <a:t>Cruiseschip</a:t>
            </a:r>
          </a:p>
          <a:p>
            <a:pPr marL="228600" indent="-228600" algn="l" defTabSz="825500">
              <a:lnSpc>
                <a:spcPct val="150000"/>
              </a:lnSpc>
              <a:buFont typeface="+mj-lt"/>
              <a:buAutoNum type="arabicPeriod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/>
                <a:sym typeface="Times"/>
              </a:rPr>
              <a:t>Graven</a:t>
            </a:r>
          </a:p>
          <a:p>
            <a:pPr marL="228600" indent="-228600" algn="l" defTabSz="825500">
              <a:lnSpc>
                <a:spcPct val="150000"/>
              </a:lnSpc>
              <a:buFont typeface="+mj-lt"/>
              <a:buAutoNum type="arabicPeriod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/>
                <a:sym typeface="Times"/>
              </a:rPr>
              <a:t>Gravende hond</a:t>
            </a:r>
          </a:p>
          <a:p>
            <a:pPr marL="228600" indent="-228600" algn="l" defTabSz="825500">
              <a:lnSpc>
                <a:spcPct val="150000"/>
              </a:lnSpc>
              <a:buFont typeface="+mj-lt"/>
              <a:buAutoNum type="arabicPeriod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/>
                <a:sym typeface="Times"/>
              </a:rPr>
              <a:t>Honden</a:t>
            </a:r>
          </a:p>
          <a:p>
            <a:pPr marL="228600" indent="-228600" algn="l" defTabSz="825500">
              <a:lnSpc>
                <a:spcPct val="150000"/>
              </a:lnSpc>
              <a:buFont typeface="+mj-lt"/>
              <a:buAutoNum type="arabicPeriod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/>
                <a:sym typeface="Times"/>
              </a:rPr>
              <a:t>Luchtballon</a:t>
            </a:r>
          </a:p>
          <a:p>
            <a:pPr marL="228600" indent="-228600" algn="l" defTabSz="825500">
              <a:lnSpc>
                <a:spcPct val="150000"/>
              </a:lnSpc>
              <a:buFont typeface="+mj-lt"/>
              <a:buAutoNum type="arabicPeriod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/>
                <a:sym typeface="Times"/>
              </a:rPr>
              <a:t>Kabbelend water</a:t>
            </a:r>
          </a:p>
          <a:p>
            <a:pPr marL="228600" indent="-228600" algn="l" defTabSz="825500">
              <a:lnSpc>
                <a:spcPct val="150000"/>
              </a:lnSpc>
              <a:buFont typeface="+mj-lt"/>
              <a:buAutoNum type="arabicPeriod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/>
                <a:sym typeface="Times"/>
              </a:rPr>
              <a:t>Paard</a:t>
            </a:r>
          </a:p>
          <a:p>
            <a:pPr marL="228600" indent="-228600" algn="l" defTabSz="825500">
              <a:lnSpc>
                <a:spcPct val="150000"/>
              </a:lnSpc>
              <a:buFont typeface="+mj-lt"/>
              <a:buAutoNum type="arabicPeriod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/>
                <a:sym typeface="Times"/>
              </a:rPr>
              <a:t> Vliegtuig</a:t>
            </a:r>
          </a:p>
          <a:p>
            <a:pPr marL="228600" indent="-228600" algn="l" defTabSz="825500">
              <a:lnSpc>
                <a:spcPct val="150000"/>
              </a:lnSpc>
              <a:buFont typeface="+mj-lt"/>
              <a:buAutoNum type="arabicPeriod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/>
                <a:sym typeface="Times"/>
              </a:rPr>
              <a:t> Voetbal</a:t>
            </a:r>
          </a:p>
          <a:p>
            <a:pPr marL="228600" indent="-228600" algn="l" defTabSz="825500">
              <a:lnSpc>
                <a:spcPct val="150000"/>
              </a:lnSpc>
              <a:buFont typeface="+mj-lt"/>
              <a:buAutoNum type="arabicPeriod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/>
                <a:sym typeface="Times"/>
              </a:rPr>
              <a:t> Water in fles</a:t>
            </a:r>
          </a:p>
          <a:p>
            <a:pPr marL="228600" indent="-228600" defTabSz="825500">
              <a:lnSpc>
                <a:spcPct val="150000"/>
              </a:lnSpc>
              <a:buFont typeface="+mj-lt"/>
              <a:buAutoNum type="arabicPeriod"/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/>
                <a:sym typeface="Times"/>
              </a:rPr>
              <a:t> Zeemeeuw</a:t>
            </a:r>
          </a:p>
          <a:p>
            <a:pPr algn="l" defTabSz="825500">
              <a:lnSpc>
                <a:spcPct val="150000"/>
              </a:lnSpc>
              <a:defRPr sz="2500">
                <a:solidFill>
                  <a:srgbClr val="2638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nl-NL" dirty="0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7DD15DD4-D0EA-4EB6-9CAC-DBBC7A5E6CF2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9918347" y="6368450"/>
            <a:ext cx="1859805" cy="27506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C2F5937C-F777-48A8-AF3A-0A8D3788AF83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0763996" y="575796"/>
            <a:ext cx="817957" cy="1429763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70110F7A-B0CD-4E6E-AE21-01BC946E3215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217827" y="614234"/>
            <a:ext cx="511180" cy="749432"/>
          </a:xfrm>
          <a:prstGeom prst="rect">
            <a:avLst/>
          </a:prstGeom>
        </p:spPr>
      </p:pic>
      <p:pic>
        <p:nvPicPr>
          <p:cNvPr id="33" name="Doorspoelen toilet">
            <a:hlinkClick r:id="" action="ppaction://media"/>
            <a:extLst>
              <a:ext uri="{FF2B5EF4-FFF2-40B4-BE49-F238E27FC236}">
                <a16:creationId xmlns:a16="http://schemas.microsoft.com/office/drawing/2014/main" id="{FD6EF2F1-295D-4778-912E-9EA3BFD807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35068" y="3758382"/>
            <a:ext cx="288000" cy="288000"/>
          </a:xfrm>
          <a:prstGeom prst="rect">
            <a:avLst/>
          </a:prstGeom>
        </p:spPr>
      </p:pic>
      <p:pic>
        <p:nvPicPr>
          <p:cNvPr id="41" name="Gekraak">
            <a:hlinkClick r:id="" action="ppaction://media"/>
            <a:extLst>
              <a:ext uri="{FF2B5EF4-FFF2-40B4-BE49-F238E27FC236}">
                <a16:creationId xmlns:a16="http://schemas.microsoft.com/office/drawing/2014/main" id="{9E3435C3-2B80-4728-A4DE-DB3662FC27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11070" y="4093162"/>
            <a:ext cx="288000" cy="288000"/>
          </a:xfrm>
          <a:prstGeom prst="rect">
            <a:avLst/>
          </a:prstGeom>
        </p:spPr>
      </p:pic>
      <p:pic>
        <p:nvPicPr>
          <p:cNvPr id="60" name="alarmklok">
            <a:hlinkClick r:id="" action="ppaction://media"/>
            <a:extLst>
              <a:ext uri="{FF2B5EF4-FFF2-40B4-BE49-F238E27FC236}">
                <a16:creationId xmlns:a16="http://schemas.microsoft.com/office/drawing/2014/main" id="{4819E69B-B6B3-8ADD-8C25-5104C28D77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08282" y="5161658"/>
            <a:ext cx="302788" cy="302788"/>
          </a:xfrm>
          <a:prstGeom prst="rect">
            <a:avLst/>
          </a:prstGeom>
        </p:spPr>
      </p:pic>
      <p:pic>
        <p:nvPicPr>
          <p:cNvPr id="62" name="Afbeelding 61" descr="Afbeelding met schermopname, röntgenfilm&#10;&#10;Automatisch gegenereerde beschrijving">
            <a:extLst>
              <a:ext uri="{FF2B5EF4-FFF2-40B4-BE49-F238E27FC236}">
                <a16:creationId xmlns:a16="http://schemas.microsoft.com/office/drawing/2014/main" id="{D5C1A329-CEDF-46E0-2CF6-30BB1BFA8DB0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206" y="1514652"/>
            <a:ext cx="1671950" cy="1670614"/>
          </a:xfrm>
          <a:prstGeom prst="rect">
            <a:avLst/>
          </a:prstGeom>
        </p:spPr>
      </p:pic>
      <p:pic>
        <p:nvPicPr>
          <p:cNvPr id="64" name="Afbeelding 63" descr="Afbeelding met muziekinstrument, muziek, strijkinstrument, cello&#10;&#10;Automatisch gegenereerde beschrijving">
            <a:extLst>
              <a:ext uri="{FF2B5EF4-FFF2-40B4-BE49-F238E27FC236}">
                <a16:creationId xmlns:a16="http://schemas.microsoft.com/office/drawing/2014/main" id="{502116E0-74BD-87FF-6357-8CFCE9064237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653" y="3627114"/>
            <a:ext cx="2541080" cy="2541080"/>
          </a:xfrm>
          <a:prstGeom prst="rect">
            <a:avLst/>
          </a:prstGeom>
        </p:spPr>
      </p:pic>
      <p:pic>
        <p:nvPicPr>
          <p:cNvPr id="65" name="baby">
            <a:hlinkClick r:id="" action="ppaction://media"/>
            <a:extLst>
              <a:ext uri="{FF2B5EF4-FFF2-40B4-BE49-F238E27FC236}">
                <a16:creationId xmlns:a16="http://schemas.microsoft.com/office/drawing/2014/main" id="{FDB92BB5-979D-F997-F772-162ED23ED97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87426" y="2037457"/>
            <a:ext cx="288000" cy="288000"/>
          </a:xfrm>
          <a:prstGeom prst="rect">
            <a:avLst/>
          </a:prstGeom>
        </p:spPr>
      </p:pic>
      <p:pic>
        <p:nvPicPr>
          <p:cNvPr id="66" name="blaffen">
            <a:hlinkClick r:id="" action="ppaction://media"/>
            <a:extLst>
              <a:ext uri="{FF2B5EF4-FFF2-40B4-BE49-F238E27FC236}">
                <a16:creationId xmlns:a16="http://schemas.microsoft.com/office/drawing/2014/main" id="{311C27C6-13BF-4A07-B7B8-8C14DDA47BC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8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98901" y="2378162"/>
            <a:ext cx="288000" cy="288000"/>
          </a:xfrm>
          <a:prstGeom prst="rect">
            <a:avLst/>
          </a:prstGeom>
        </p:spPr>
      </p:pic>
      <p:pic>
        <p:nvPicPr>
          <p:cNvPr id="67" name="boormachine">
            <a:hlinkClick r:id="" action="ppaction://media"/>
            <a:extLst>
              <a:ext uri="{FF2B5EF4-FFF2-40B4-BE49-F238E27FC236}">
                <a16:creationId xmlns:a16="http://schemas.microsoft.com/office/drawing/2014/main" id="{770B0133-C429-971E-E280-F7FF7E39AE6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8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83157" y="2625657"/>
            <a:ext cx="302369" cy="302369"/>
          </a:xfrm>
          <a:prstGeom prst="rect">
            <a:avLst/>
          </a:prstGeom>
        </p:spPr>
      </p:pic>
      <p:pic>
        <p:nvPicPr>
          <p:cNvPr id="68" name="deurbel">
            <a:hlinkClick r:id="" action="ppaction://media"/>
            <a:extLst>
              <a:ext uri="{FF2B5EF4-FFF2-40B4-BE49-F238E27FC236}">
                <a16:creationId xmlns:a16="http://schemas.microsoft.com/office/drawing/2014/main" id="{F6732EF9-7688-82D3-CC84-58A8EA9C668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8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61768" y="2876534"/>
            <a:ext cx="288000" cy="288000"/>
          </a:xfrm>
          <a:prstGeom prst="rect">
            <a:avLst/>
          </a:prstGeom>
        </p:spPr>
      </p:pic>
      <p:pic>
        <p:nvPicPr>
          <p:cNvPr id="69" name="druppelkraan">
            <a:hlinkClick r:id="" action="ppaction://media"/>
            <a:extLst>
              <a:ext uri="{FF2B5EF4-FFF2-40B4-BE49-F238E27FC236}">
                <a16:creationId xmlns:a16="http://schemas.microsoft.com/office/drawing/2014/main" id="{5654D0E8-C9FF-3E5F-14B0-D457EA8EFA4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8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86783" y="3150551"/>
            <a:ext cx="310906" cy="310906"/>
          </a:xfrm>
          <a:prstGeom prst="rect">
            <a:avLst/>
          </a:prstGeom>
        </p:spPr>
      </p:pic>
      <p:pic>
        <p:nvPicPr>
          <p:cNvPr id="70" name="duif">
            <a:hlinkClick r:id="" action="ppaction://media"/>
            <a:extLst>
              <a:ext uri="{FF2B5EF4-FFF2-40B4-BE49-F238E27FC236}">
                <a16:creationId xmlns:a16="http://schemas.microsoft.com/office/drawing/2014/main" id="{A3C7B977-906C-DF65-BE1E-A09B5C700B8C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8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16220" y="3461457"/>
            <a:ext cx="288001" cy="288001"/>
          </a:xfrm>
          <a:prstGeom prst="rect">
            <a:avLst/>
          </a:prstGeom>
        </p:spPr>
      </p:pic>
      <p:pic>
        <p:nvPicPr>
          <p:cNvPr id="71" name="gitaar">
            <a:hlinkClick r:id="" action="ppaction://media"/>
            <a:extLst>
              <a:ext uri="{FF2B5EF4-FFF2-40B4-BE49-F238E27FC236}">
                <a16:creationId xmlns:a16="http://schemas.microsoft.com/office/drawing/2014/main" id="{978924E8-C72F-C559-B5A7-0D53F63CE4C8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8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74457" y="3720472"/>
            <a:ext cx="297636" cy="297636"/>
          </a:xfrm>
          <a:prstGeom prst="rect">
            <a:avLst/>
          </a:prstGeom>
        </p:spPr>
      </p:pic>
      <p:pic>
        <p:nvPicPr>
          <p:cNvPr id="72" name="handmixer">
            <a:hlinkClick r:id="" action="ppaction://media"/>
            <a:extLst>
              <a:ext uri="{FF2B5EF4-FFF2-40B4-BE49-F238E27FC236}">
                <a16:creationId xmlns:a16="http://schemas.microsoft.com/office/drawing/2014/main" id="{3CE642BA-DEB0-4148-5365-D9DDC6398391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8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06256" y="3972553"/>
            <a:ext cx="326819" cy="326819"/>
          </a:xfrm>
          <a:prstGeom prst="rect">
            <a:avLst/>
          </a:prstGeom>
        </p:spPr>
      </p:pic>
      <p:pic>
        <p:nvPicPr>
          <p:cNvPr id="73" name="hee">
            <a:hlinkClick r:id="" action="ppaction://media"/>
            <a:extLst>
              <a:ext uri="{FF2B5EF4-FFF2-40B4-BE49-F238E27FC236}">
                <a16:creationId xmlns:a16="http://schemas.microsoft.com/office/drawing/2014/main" id="{688F54F5-C2BF-D8DD-BCE8-8A6C7DFFF866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8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18453" y="4232344"/>
            <a:ext cx="297637" cy="297637"/>
          </a:xfrm>
          <a:prstGeom prst="rect">
            <a:avLst/>
          </a:prstGeom>
        </p:spPr>
      </p:pic>
      <p:pic>
        <p:nvPicPr>
          <p:cNvPr id="75" name="katbedel">
            <a:hlinkClick r:id="" action="ppaction://media"/>
            <a:extLst>
              <a:ext uri="{FF2B5EF4-FFF2-40B4-BE49-F238E27FC236}">
                <a16:creationId xmlns:a16="http://schemas.microsoft.com/office/drawing/2014/main" id="{E175D61D-C4DD-70F6-3CAC-0C5F1B6E5D99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8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58290" y="4560725"/>
            <a:ext cx="258272" cy="258272"/>
          </a:xfrm>
          <a:prstGeom prst="rect">
            <a:avLst/>
          </a:prstGeom>
        </p:spPr>
      </p:pic>
      <p:pic>
        <p:nvPicPr>
          <p:cNvPr id="78" name="kloktik">
            <a:hlinkClick r:id="" action="ppaction://media"/>
            <a:extLst>
              <a:ext uri="{FF2B5EF4-FFF2-40B4-BE49-F238E27FC236}">
                <a16:creationId xmlns:a16="http://schemas.microsoft.com/office/drawing/2014/main" id="{8028B51B-7E75-4625-C1CC-46772F95CBFC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8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72093" y="4774373"/>
            <a:ext cx="326819" cy="326819"/>
          </a:xfrm>
          <a:prstGeom prst="rect">
            <a:avLst/>
          </a:prstGeom>
        </p:spPr>
      </p:pic>
      <p:pic>
        <p:nvPicPr>
          <p:cNvPr id="79" name="kopje">
            <a:hlinkClick r:id="" action="ppaction://media"/>
            <a:extLst>
              <a:ext uri="{FF2B5EF4-FFF2-40B4-BE49-F238E27FC236}">
                <a16:creationId xmlns:a16="http://schemas.microsoft.com/office/drawing/2014/main" id="{5DB5BB8B-464A-0218-54A0-E46F0CB449C1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8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41888" y="5102244"/>
            <a:ext cx="274995" cy="274995"/>
          </a:xfrm>
          <a:prstGeom prst="rect">
            <a:avLst/>
          </a:prstGeom>
        </p:spPr>
      </p:pic>
      <p:pic>
        <p:nvPicPr>
          <p:cNvPr id="80" name="koptelefoon">
            <a:hlinkClick r:id="" action="ppaction://media"/>
            <a:extLst>
              <a:ext uri="{FF2B5EF4-FFF2-40B4-BE49-F238E27FC236}">
                <a16:creationId xmlns:a16="http://schemas.microsoft.com/office/drawing/2014/main" id="{2DD47037-551B-7CEC-8817-91565C281D8E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8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90887" y="5347578"/>
            <a:ext cx="348717" cy="348717"/>
          </a:xfrm>
          <a:prstGeom prst="rect">
            <a:avLst/>
          </a:prstGeom>
        </p:spPr>
      </p:pic>
      <p:pic>
        <p:nvPicPr>
          <p:cNvPr id="81" name="papegaai">
            <a:hlinkClick r:id="" action="ppaction://media"/>
            <a:extLst>
              <a:ext uri="{FF2B5EF4-FFF2-40B4-BE49-F238E27FC236}">
                <a16:creationId xmlns:a16="http://schemas.microsoft.com/office/drawing/2014/main" id="{44A9524C-55FD-FEA3-D437-0B0833D68ED1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8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83396" y="2063976"/>
            <a:ext cx="328552" cy="328552"/>
          </a:xfrm>
          <a:prstGeom prst="rect">
            <a:avLst/>
          </a:prstGeom>
        </p:spPr>
      </p:pic>
      <p:pic>
        <p:nvPicPr>
          <p:cNvPr id="82" name="radio">
            <a:hlinkClick r:id="" action="ppaction://media"/>
            <a:extLst>
              <a:ext uri="{FF2B5EF4-FFF2-40B4-BE49-F238E27FC236}">
                <a16:creationId xmlns:a16="http://schemas.microsoft.com/office/drawing/2014/main" id="{675E9B49-FF23-DF2D-A003-A609EDCC5E85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8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16860" y="2401763"/>
            <a:ext cx="266535" cy="266535"/>
          </a:xfrm>
          <a:prstGeom prst="rect">
            <a:avLst/>
          </a:prstGeom>
        </p:spPr>
      </p:pic>
      <p:pic>
        <p:nvPicPr>
          <p:cNvPr id="83" name="skates">
            <a:hlinkClick r:id="" action="ppaction://media"/>
            <a:extLst>
              <a:ext uri="{FF2B5EF4-FFF2-40B4-BE49-F238E27FC236}">
                <a16:creationId xmlns:a16="http://schemas.microsoft.com/office/drawing/2014/main" id="{0078F91B-FCAB-104D-09C5-2AB89D80918B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8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98728" y="2651622"/>
            <a:ext cx="305238" cy="305238"/>
          </a:xfrm>
          <a:prstGeom prst="rect">
            <a:avLst/>
          </a:prstGeom>
        </p:spPr>
      </p:pic>
      <p:pic>
        <p:nvPicPr>
          <p:cNvPr id="84" name="stofzuiger2">
            <a:hlinkClick r:id="" action="ppaction://media"/>
            <a:extLst>
              <a:ext uri="{FF2B5EF4-FFF2-40B4-BE49-F238E27FC236}">
                <a16:creationId xmlns:a16="http://schemas.microsoft.com/office/drawing/2014/main" id="{2725FD0B-C557-3FCC-32DF-1634FD80A293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8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88263" y="2939507"/>
            <a:ext cx="323121" cy="323121"/>
          </a:xfrm>
          <a:prstGeom prst="rect">
            <a:avLst/>
          </a:prstGeom>
        </p:spPr>
      </p:pic>
      <p:pic>
        <p:nvPicPr>
          <p:cNvPr id="85" name="telefoon">
            <a:hlinkClick r:id="" action="ppaction://media"/>
            <a:extLst>
              <a:ext uri="{FF2B5EF4-FFF2-40B4-BE49-F238E27FC236}">
                <a16:creationId xmlns:a16="http://schemas.microsoft.com/office/drawing/2014/main" id="{B63B9AAA-E6DC-1933-DC0B-2B5315A33CA3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8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87577" y="3208666"/>
            <a:ext cx="288000" cy="288000"/>
          </a:xfrm>
          <a:prstGeom prst="rect">
            <a:avLst/>
          </a:prstGeom>
        </p:spPr>
      </p:pic>
      <p:pic>
        <p:nvPicPr>
          <p:cNvPr id="86" name="televisie">
            <a:hlinkClick r:id="" action="ppaction://media"/>
            <a:extLst>
              <a:ext uri="{FF2B5EF4-FFF2-40B4-BE49-F238E27FC236}">
                <a16:creationId xmlns:a16="http://schemas.microsoft.com/office/drawing/2014/main" id="{1DBD2A4A-1F74-82C1-97C3-DE3372850F86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8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89039" y="3513824"/>
            <a:ext cx="305083" cy="305083"/>
          </a:xfrm>
          <a:prstGeom prst="rect">
            <a:avLst/>
          </a:prstGeom>
        </p:spPr>
      </p:pic>
      <p:pic>
        <p:nvPicPr>
          <p:cNvPr id="87" name="vlieg">
            <a:hlinkClick r:id="" action="ppaction://media"/>
            <a:extLst>
              <a:ext uri="{FF2B5EF4-FFF2-40B4-BE49-F238E27FC236}">
                <a16:creationId xmlns:a16="http://schemas.microsoft.com/office/drawing/2014/main" id="{A230427E-96E8-39E1-F9BC-ABF2DAA375EE}"/>
              </a:ext>
            </a:extLst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8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23268" y="4323505"/>
            <a:ext cx="288000" cy="288000"/>
          </a:xfrm>
          <a:prstGeom prst="rect">
            <a:avLst/>
          </a:prstGeom>
        </p:spPr>
      </p:pic>
      <p:pic>
        <p:nvPicPr>
          <p:cNvPr id="88" name="vogelzang">
            <a:hlinkClick r:id="" action="ppaction://media"/>
            <a:extLst>
              <a:ext uri="{FF2B5EF4-FFF2-40B4-BE49-F238E27FC236}">
                <a16:creationId xmlns:a16="http://schemas.microsoft.com/office/drawing/2014/main" id="{9899A6AC-3E9F-5B5B-4418-160EEC5E8B24}"/>
              </a:ext>
            </a:extLst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8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55281" y="4560725"/>
            <a:ext cx="335837" cy="335837"/>
          </a:xfrm>
          <a:prstGeom prst="rect">
            <a:avLst/>
          </a:prstGeom>
        </p:spPr>
      </p:pic>
      <p:pic>
        <p:nvPicPr>
          <p:cNvPr id="89" name="wasmachine">
            <a:hlinkClick r:id="" action="ppaction://media"/>
            <a:extLst>
              <a:ext uri="{FF2B5EF4-FFF2-40B4-BE49-F238E27FC236}">
                <a16:creationId xmlns:a16="http://schemas.microsoft.com/office/drawing/2014/main" id="{EBCF2E31-669F-EFFF-2C26-C03A86274EE4}"/>
              </a:ext>
            </a:extLst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8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31270" y="4896562"/>
            <a:ext cx="323121" cy="323121"/>
          </a:xfrm>
          <a:prstGeom prst="rect">
            <a:avLst/>
          </a:prstGeom>
        </p:spPr>
      </p:pic>
      <p:pic>
        <p:nvPicPr>
          <p:cNvPr id="90" name="auto">
            <a:hlinkClick r:id="" action="ppaction://media"/>
            <a:extLst>
              <a:ext uri="{FF2B5EF4-FFF2-40B4-BE49-F238E27FC236}">
                <a16:creationId xmlns:a16="http://schemas.microsoft.com/office/drawing/2014/main" id="{E0692F41-A5E6-1002-6B78-57215EA66852}"/>
              </a:ext>
            </a:extLst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8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38507" y="2103666"/>
            <a:ext cx="298097" cy="298097"/>
          </a:xfrm>
          <a:prstGeom prst="rect">
            <a:avLst/>
          </a:prstGeom>
        </p:spPr>
      </p:pic>
      <p:pic>
        <p:nvPicPr>
          <p:cNvPr id="91" name="blaffen">
            <a:hlinkClick r:id="" action="ppaction://media"/>
            <a:extLst>
              <a:ext uri="{FF2B5EF4-FFF2-40B4-BE49-F238E27FC236}">
                <a16:creationId xmlns:a16="http://schemas.microsoft.com/office/drawing/2014/main" id="{D4C86623-9B3C-642F-4083-E71868252A42}"/>
              </a:ext>
            </a:extLst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8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52412" y="2377193"/>
            <a:ext cx="336179" cy="336179"/>
          </a:xfrm>
          <a:prstGeom prst="rect">
            <a:avLst/>
          </a:prstGeom>
        </p:spPr>
      </p:pic>
      <p:pic>
        <p:nvPicPr>
          <p:cNvPr id="92" name="cruiseschip">
            <a:hlinkClick r:id="" action="ppaction://media"/>
            <a:extLst>
              <a:ext uri="{FF2B5EF4-FFF2-40B4-BE49-F238E27FC236}">
                <a16:creationId xmlns:a16="http://schemas.microsoft.com/office/drawing/2014/main" id="{ECCCCC5E-90D8-E614-BF8F-8673D5E38CC5}"/>
              </a:ext>
            </a:extLst>
          </p:cNvPr>
          <p:cNvPicPr>
            <a:picLocks noChangeAspect="1"/>
          </p:cNvPicPr>
          <p:nvPr>
            <a:audioFile r:link="rId56"/>
            <p:extLst>
              <p:ext uri="{DAA4B4D4-6D71-4841-9C94-3DE7FCFB9230}">
                <p14:media xmlns:p14="http://schemas.microsoft.com/office/powerpoint/2010/main" r:embed="rId55"/>
              </p:ext>
            </p:extLst>
          </p:nvPr>
        </p:nvPicPr>
        <p:blipFill>
          <a:blip r:embed="rId8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62241" y="2659782"/>
            <a:ext cx="342750" cy="342750"/>
          </a:xfrm>
          <a:prstGeom prst="rect">
            <a:avLst/>
          </a:prstGeom>
        </p:spPr>
      </p:pic>
      <p:pic>
        <p:nvPicPr>
          <p:cNvPr id="93" name="digging">
            <a:hlinkClick r:id="" action="ppaction://media"/>
            <a:extLst>
              <a:ext uri="{FF2B5EF4-FFF2-40B4-BE49-F238E27FC236}">
                <a16:creationId xmlns:a16="http://schemas.microsoft.com/office/drawing/2014/main" id="{5231A443-C545-5267-DA91-08EC27706496}"/>
              </a:ext>
            </a:extLst>
          </p:cNvPr>
          <p:cNvPicPr>
            <a:picLocks noChangeAspect="1"/>
          </p:cNvPicPr>
          <p:nvPr>
            <a:audioFile r:link="rId58"/>
            <p:extLst>
              <p:ext uri="{DAA4B4D4-6D71-4841-9C94-3DE7FCFB9230}">
                <p14:media xmlns:p14="http://schemas.microsoft.com/office/powerpoint/2010/main" r:embed="rId57"/>
              </p:ext>
            </p:extLst>
          </p:nvPr>
        </p:nvPicPr>
        <p:blipFill>
          <a:blip r:embed="rId8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13523" y="2925857"/>
            <a:ext cx="348717" cy="348717"/>
          </a:xfrm>
          <a:prstGeom prst="rect">
            <a:avLst/>
          </a:prstGeom>
        </p:spPr>
      </p:pic>
      <p:pic>
        <p:nvPicPr>
          <p:cNvPr id="94" name="dogdig">
            <a:hlinkClick r:id="" action="ppaction://media"/>
            <a:extLst>
              <a:ext uri="{FF2B5EF4-FFF2-40B4-BE49-F238E27FC236}">
                <a16:creationId xmlns:a16="http://schemas.microsoft.com/office/drawing/2014/main" id="{AF205831-E909-B372-58ED-783E401A75D7}"/>
              </a:ext>
            </a:extLst>
          </p:cNvPr>
          <p:cNvPicPr>
            <a:picLocks noChangeAspect="1"/>
          </p:cNvPicPr>
          <p:nvPr>
            <a:audioFile r:link="rId60"/>
            <p:extLst>
              <p:ext uri="{DAA4B4D4-6D71-4841-9C94-3DE7FCFB9230}">
                <p14:media xmlns:p14="http://schemas.microsoft.com/office/powerpoint/2010/main" r:embed="rId59"/>
              </p:ext>
            </p:extLst>
          </p:nvPr>
        </p:nvPicPr>
        <p:blipFill>
          <a:blip r:embed="rId8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12775" y="3164228"/>
            <a:ext cx="348717" cy="348717"/>
          </a:xfrm>
          <a:prstGeom prst="rect">
            <a:avLst/>
          </a:prstGeom>
        </p:spPr>
      </p:pic>
      <p:pic>
        <p:nvPicPr>
          <p:cNvPr id="95" name="honden">
            <a:hlinkClick r:id="" action="ppaction://media"/>
            <a:extLst>
              <a:ext uri="{FF2B5EF4-FFF2-40B4-BE49-F238E27FC236}">
                <a16:creationId xmlns:a16="http://schemas.microsoft.com/office/drawing/2014/main" id="{FD0537E6-7F42-6E33-1AF5-38F811CBAC14}"/>
              </a:ext>
            </a:extLst>
          </p:cNvPr>
          <p:cNvPicPr>
            <a:picLocks noChangeAspect="1"/>
          </p:cNvPicPr>
          <p:nvPr>
            <a:audioFile r:link="rId62"/>
            <p:extLst>
              <p:ext uri="{DAA4B4D4-6D71-4841-9C94-3DE7FCFB9230}">
                <p14:media xmlns:p14="http://schemas.microsoft.com/office/powerpoint/2010/main" r:embed="rId61"/>
              </p:ext>
            </p:extLst>
          </p:nvPr>
        </p:nvPicPr>
        <p:blipFill>
          <a:blip r:embed="rId8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28218" y="3465963"/>
            <a:ext cx="351553" cy="351553"/>
          </a:xfrm>
          <a:prstGeom prst="rect">
            <a:avLst/>
          </a:prstGeom>
        </p:spPr>
      </p:pic>
      <p:pic>
        <p:nvPicPr>
          <p:cNvPr id="96" name="luchtballon">
            <a:hlinkClick r:id="" action="ppaction://media"/>
            <a:extLst>
              <a:ext uri="{FF2B5EF4-FFF2-40B4-BE49-F238E27FC236}">
                <a16:creationId xmlns:a16="http://schemas.microsoft.com/office/drawing/2014/main" id="{26209E9A-272F-8588-5284-CF73F7F82C45}"/>
              </a:ext>
            </a:extLst>
          </p:cNvPr>
          <p:cNvPicPr>
            <a:picLocks noChangeAspect="1"/>
          </p:cNvPicPr>
          <p:nvPr>
            <a:audioFile r:link="rId64"/>
            <p:extLst>
              <p:ext uri="{DAA4B4D4-6D71-4841-9C94-3DE7FCFB9230}">
                <p14:media xmlns:p14="http://schemas.microsoft.com/office/powerpoint/2010/main" r:embed="rId63"/>
              </p:ext>
            </p:extLst>
          </p:nvPr>
        </p:nvPicPr>
        <p:blipFill>
          <a:blip r:embed="rId8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99788" y="3690500"/>
            <a:ext cx="339327" cy="339327"/>
          </a:xfrm>
          <a:prstGeom prst="rect">
            <a:avLst/>
          </a:prstGeom>
        </p:spPr>
      </p:pic>
      <p:pic>
        <p:nvPicPr>
          <p:cNvPr id="97" name="bubbels">
            <a:hlinkClick r:id="" action="ppaction://media"/>
            <a:extLst>
              <a:ext uri="{FF2B5EF4-FFF2-40B4-BE49-F238E27FC236}">
                <a16:creationId xmlns:a16="http://schemas.microsoft.com/office/drawing/2014/main" id="{770BE121-8C6E-172A-90E0-3EDFFD81186D}"/>
              </a:ext>
            </a:extLst>
          </p:cNvPr>
          <p:cNvPicPr>
            <a:picLocks noChangeAspect="1"/>
          </p:cNvPicPr>
          <p:nvPr>
            <a:audioFile r:link="rId66"/>
            <p:extLst>
              <p:ext uri="{DAA4B4D4-6D71-4841-9C94-3DE7FCFB9230}">
                <p14:media xmlns:p14="http://schemas.microsoft.com/office/powerpoint/2010/main" r:embed="rId65"/>
              </p:ext>
            </p:extLst>
          </p:nvPr>
        </p:nvPicPr>
        <p:blipFill>
          <a:blip r:embed="rId8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39115" y="4003119"/>
            <a:ext cx="363705" cy="363705"/>
          </a:xfrm>
          <a:prstGeom prst="rect">
            <a:avLst/>
          </a:prstGeom>
        </p:spPr>
      </p:pic>
      <p:pic>
        <p:nvPicPr>
          <p:cNvPr id="98" name="paard">
            <a:hlinkClick r:id="" action="ppaction://media"/>
            <a:extLst>
              <a:ext uri="{FF2B5EF4-FFF2-40B4-BE49-F238E27FC236}">
                <a16:creationId xmlns:a16="http://schemas.microsoft.com/office/drawing/2014/main" id="{0F02FA84-8145-33AF-4CAC-241F1497E27D}"/>
              </a:ext>
            </a:extLst>
          </p:cNvPr>
          <p:cNvPicPr>
            <a:picLocks noChangeAspect="1"/>
          </p:cNvPicPr>
          <p:nvPr>
            <a:audioFile r:link="rId68"/>
            <p:extLst>
              <p:ext uri="{DAA4B4D4-6D71-4841-9C94-3DE7FCFB9230}">
                <p14:media xmlns:p14="http://schemas.microsoft.com/office/powerpoint/2010/main" r:embed="rId67"/>
              </p:ext>
            </p:extLst>
          </p:nvPr>
        </p:nvPicPr>
        <p:blipFill>
          <a:blip r:embed="rId8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42685" y="4297445"/>
            <a:ext cx="293920" cy="293920"/>
          </a:xfrm>
          <a:prstGeom prst="rect">
            <a:avLst/>
          </a:prstGeom>
        </p:spPr>
      </p:pic>
      <p:pic>
        <p:nvPicPr>
          <p:cNvPr id="99" name="vliegtuig">
            <a:hlinkClick r:id="" action="ppaction://media"/>
            <a:extLst>
              <a:ext uri="{FF2B5EF4-FFF2-40B4-BE49-F238E27FC236}">
                <a16:creationId xmlns:a16="http://schemas.microsoft.com/office/drawing/2014/main" id="{3006F71D-D4EE-D227-EDEB-02EEFB472DF2}"/>
              </a:ext>
            </a:extLst>
          </p:cNvPr>
          <p:cNvPicPr>
            <a:picLocks noChangeAspect="1"/>
          </p:cNvPicPr>
          <p:nvPr>
            <a:audioFile r:link="rId70"/>
            <p:extLst>
              <p:ext uri="{DAA4B4D4-6D71-4841-9C94-3DE7FCFB9230}">
                <p14:media xmlns:p14="http://schemas.microsoft.com/office/powerpoint/2010/main" r:embed="rId69"/>
              </p:ext>
            </p:extLst>
          </p:nvPr>
        </p:nvPicPr>
        <p:blipFill>
          <a:blip r:embed="rId8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00803" y="4532562"/>
            <a:ext cx="351829" cy="351829"/>
          </a:xfrm>
          <a:prstGeom prst="rect">
            <a:avLst/>
          </a:prstGeom>
        </p:spPr>
      </p:pic>
      <p:pic>
        <p:nvPicPr>
          <p:cNvPr id="100" name="voetbal">
            <a:hlinkClick r:id="" action="ppaction://media"/>
            <a:extLst>
              <a:ext uri="{FF2B5EF4-FFF2-40B4-BE49-F238E27FC236}">
                <a16:creationId xmlns:a16="http://schemas.microsoft.com/office/drawing/2014/main" id="{8A778585-AD05-4493-F25D-689C9661863F}"/>
              </a:ext>
            </a:extLst>
          </p:cNvPr>
          <p:cNvPicPr>
            <a:picLocks noChangeAspect="1"/>
          </p:cNvPicPr>
          <p:nvPr>
            <a:audioFile r:link="rId72"/>
            <p:extLst>
              <p:ext uri="{DAA4B4D4-6D71-4841-9C94-3DE7FCFB9230}">
                <p14:media xmlns:p14="http://schemas.microsoft.com/office/powerpoint/2010/main" r:embed="rId71"/>
              </p:ext>
            </p:extLst>
          </p:nvPr>
        </p:nvPicPr>
        <p:blipFill>
          <a:blip r:embed="rId8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57402" y="4854207"/>
            <a:ext cx="316917" cy="316917"/>
          </a:xfrm>
          <a:prstGeom prst="rect">
            <a:avLst/>
          </a:prstGeom>
        </p:spPr>
      </p:pic>
      <p:pic>
        <p:nvPicPr>
          <p:cNvPr id="101" name="waterbottle">
            <a:hlinkClick r:id="" action="ppaction://media"/>
            <a:extLst>
              <a:ext uri="{FF2B5EF4-FFF2-40B4-BE49-F238E27FC236}">
                <a16:creationId xmlns:a16="http://schemas.microsoft.com/office/drawing/2014/main" id="{8C6C9C7F-D205-B0E7-792F-FCFDDBA5220C}"/>
              </a:ext>
            </a:extLst>
          </p:cNvPr>
          <p:cNvPicPr>
            <a:picLocks noChangeAspect="1"/>
          </p:cNvPicPr>
          <p:nvPr>
            <a:audioFile r:link="rId74"/>
            <p:extLst>
              <p:ext uri="{DAA4B4D4-6D71-4841-9C94-3DE7FCFB9230}">
                <p14:media xmlns:p14="http://schemas.microsoft.com/office/powerpoint/2010/main" r:embed="rId73"/>
              </p:ext>
            </p:extLst>
          </p:nvPr>
        </p:nvPicPr>
        <p:blipFill>
          <a:blip r:embed="rId8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60904" y="5106325"/>
            <a:ext cx="316917" cy="316917"/>
          </a:xfrm>
          <a:prstGeom prst="rect">
            <a:avLst/>
          </a:prstGeom>
        </p:spPr>
      </p:pic>
      <p:pic>
        <p:nvPicPr>
          <p:cNvPr id="102" name="seagulls">
            <a:hlinkClick r:id="" action="ppaction://media"/>
            <a:extLst>
              <a:ext uri="{FF2B5EF4-FFF2-40B4-BE49-F238E27FC236}">
                <a16:creationId xmlns:a16="http://schemas.microsoft.com/office/drawing/2014/main" id="{E9FCC872-00C3-D806-C027-18BD3940530A}"/>
              </a:ext>
            </a:extLst>
          </p:cNvPr>
          <p:cNvPicPr>
            <a:picLocks noChangeAspect="1"/>
          </p:cNvPicPr>
          <p:nvPr>
            <a:audioFile r:link="rId76"/>
            <p:extLst>
              <p:ext uri="{DAA4B4D4-6D71-4841-9C94-3DE7FCFB9230}">
                <p14:media xmlns:p14="http://schemas.microsoft.com/office/powerpoint/2010/main" r:embed="rId75"/>
              </p:ext>
            </p:extLst>
          </p:nvPr>
        </p:nvPicPr>
        <p:blipFill>
          <a:blip r:embed="rId8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18300" y="5412271"/>
            <a:ext cx="351829" cy="35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0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851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85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77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15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840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213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030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38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22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280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840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600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996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69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422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578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5485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526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485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4022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8097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6582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1890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149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3422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5177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586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3030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6582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3030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5172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7366" fill="hold"/>
                                        <p:tgtEl>
                                          <p:spTgt spid="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522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8698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95399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1705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705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"/>
                </p:tgtEl>
              </p:cMediaNode>
            </p:audio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  <p:audio>
              <p:cMediaNode vol="8000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  <p:audio>
              <p:cMediaNode vol="8000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8D3FF51468743B47B26CFA7880BAF" ma:contentTypeVersion="12" ma:contentTypeDescription="Een nieuw document maken." ma:contentTypeScope="" ma:versionID="d6b0164b2894932cfb8376c6aae893c1">
  <xsd:schema xmlns:xsd="http://www.w3.org/2001/XMLSchema" xmlns:xs="http://www.w3.org/2001/XMLSchema" xmlns:p="http://schemas.microsoft.com/office/2006/metadata/properties" xmlns:ns2="d8676c36-ebb5-4566-9219-f7afc2ce031d" xmlns:ns3="dda075cb-6724-423d-8461-fa4bbc5fdbca" targetNamespace="http://schemas.microsoft.com/office/2006/metadata/properties" ma:root="true" ma:fieldsID="e71557c6a11a89060ab65a63f92810b1" ns2:_="" ns3:_="">
    <xsd:import namespace="d8676c36-ebb5-4566-9219-f7afc2ce031d"/>
    <xsd:import namespace="dda075cb-6724-423d-8461-fa4bbc5fdb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76c36-ebb5-4566-9219-f7afc2ce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075cb-6724-423d-8461-fa4bbc5fdbc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da075cb-6724-423d-8461-fa4bbc5fdbca">
      <UserInfo>
        <DisplayName>Lisanne de Regt</DisplayName>
        <AccountId>33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EB03CD0-1094-44D9-B305-F22C0B60D916}">
  <ds:schemaRefs>
    <ds:schemaRef ds:uri="d8676c36-ebb5-4566-9219-f7afc2ce031d"/>
    <ds:schemaRef ds:uri="dda075cb-6724-423d-8461-fa4bbc5fdbc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53EFFA2-2B5A-42D4-B9B0-FD86A6CD88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E23162-A9F0-47AD-A4F2-2B0E0DD90FC2}">
  <ds:schemaRefs>
    <ds:schemaRef ds:uri="dda075cb-6724-423d-8461-fa4bbc5fdbc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Breedbeeld</PresentationFormat>
  <Paragraphs>43</Paragraphs>
  <Slides>1</Slides>
  <Notes>1</Notes>
  <HiddenSlides>0</HiddenSlides>
  <MMClips>38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Verdana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Angelique Brevé</dc:creator>
  <cp:lastModifiedBy>Lisanne de Regt</cp:lastModifiedBy>
  <cp:revision>1</cp:revision>
  <dcterms:created xsi:type="dcterms:W3CDTF">2022-01-24T09:40:07Z</dcterms:created>
  <dcterms:modified xsi:type="dcterms:W3CDTF">2023-08-14T10:39:41Z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0x010100B458D3FF51468743B47B26CFA7880BAF</vt:lpwstr>
  </property>
</Properties>
</file>